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6"/>
  </p:notesMasterIdLst>
  <p:sldIdLst>
    <p:sldId id="256" r:id="rId6"/>
    <p:sldId id="265" r:id="rId7"/>
    <p:sldId id="264" r:id="rId8"/>
    <p:sldId id="259" r:id="rId9"/>
    <p:sldId id="257" r:id="rId10"/>
    <p:sldId id="269" r:id="rId11"/>
    <p:sldId id="268" r:id="rId12"/>
    <p:sldId id="266" r:id="rId13"/>
    <p:sldId id="267" r:id="rId14"/>
    <p:sldId id="273" r:id="rId15"/>
    <p:sldId id="274" r:id="rId16"/>
    <p:sldId id="275" r:id="rId17"/>
    <p:sldId id="276" r:id="rId18"/>
    <p:sldId id="277" r:id="rId19"/>
    <p:sldId id="278" r:id="rId20"/>
    <p:sldId id="279" r:id="rId21"/>
    <p:sldId id="280" r:id="rId22"/>
    <p:sldId id="282" r:id="rId23"/>
    <p:sldId id="283" r:id="rId24"/>
    <p:sldId id="285" r:id="rId25"/>
    <p:sldId id="286" r:id="rId26"/>
    <p:sldId id="287" r:id="rId27"/>
    <p:sldId id="288" r:id="rId28"/>
    <p:sldId id="289" r:id="rId29"/>
    <p:sldId id="284" r:id="rId30"/>
    <p:sldId id="292" r:id="rId31"/>
    <p:sldId id="294" r:id="rId32"/>
    <p:sldId id="261" r:id="rId33"/>
    <p:sldId id="290" r:id="rId34"/>
    <p:sldId id="291" r:id="rId35"/>
  </p:sldIdLst>
  <p:sldSz cx="12192000" cy="6858000"/>
  <p:notesSz cx="9926638" cy="679767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2A882F-EDAF-493A-B91B-55D25BE740D9}" v="155" dt="2020-03-01T19:52:47.0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cdf420d-3d1b-463e-9173-44ff0cd1b36a" providerId="ADAL" clId="{ED2A882F-EDAF-493A-B91B-55D25BE740D9}"/>
    <pc:docChg chg="undo custSel mod addSld delSld modSld sldOrd">
      <pc:chgData name="Pascalle Cup" userId="acdf420d-3d1b-463e-9173-44ff0cd1b36a" providerId="ADAL" clId="{ED2A882F-EDAF-493A-B91B-55D25BE740D9}" dt="2020-03-01T19:54:05.490" v="1374" actId="20577"/>
      <pc:docMkLst>
        <pc:docMk/>
      </pc:docMkLst>
      <pc:sldChg chg="addSp delSp modSp">
        <pc:chgData name="Pascalle Cup" userId="acdf420d-3d1b-463e-9173-44ff0cd1b36a" providerId="ADAL" clId="{ED2A882F-EDAF-493A-B91B-55D25BE740D9}" dt="2020-03-01T19:37:29.122" v="1282" actId="1076"/>
        <pc:sldMkLst>
          <pc:docMk/>
          <pc:sldMk cId="1418008131" sldId="259"/>
        </pc:sldMkLst>
        <pc:spChg chg="add del mod">
          <ac:chgData name="Pascalle Cup" userId="acdf420d-3d1b-463e-9173-44ff0cd1b36a" providerId="ADAL" clId="{ED2A882F-EDAF-493A-B91B-55D25BE740D9}" dt="2020-03-01T19:37:24.573" v="1280" actId="478"/>
          <ac:spMkLst>
            <pc:docMk/>
            <pc:sldMk cId="1418008131" sldId="259"/>
            <ac:spMk id="3" creationId="{EAE41ECC-6297-447E-A260-2FD97D0076E5}"/>
          </ac:spMkLst>
        </pc:spChg>
        <pc:spChg chg="add mod">
          <ac:chgData name="Pascalle Cup" userId="acdf420d-3d1b-463e-9173-44ff0cd1b36a" providerId="ADAL" clId="{ED2A882F-EDAF-493A-B91B-55D25BE740D9}" dt="2020-03-01T19:37:29.122" v="1282" actId="1076"/>
          <ac:spMkLst>
            <pc:docMk/>
            <pc:sldMk cId="1418008131" sldId="259"/>
            <ac:spMk id="6" creationId="{9332D09D-CF83-41E2-86F4-2350CCE261F9}"/>
          </ac:spMkLst>
        </pc:spChg>
      </pc:sldChg>
      <pc:sldChg chg="modSp del">
        <pc:chgData name="Pascalle Cup" userId="acdf420d-3d1b-463e-9173-44ff0cd1b36a" providerId="ADAL" clId="{ED2A882F-EDAF-493A-B91B-55D25BE740D9}" dt="2020-03-01T18:34:40.390" v="197" actId="20577"/>
        <pc:sldMkLst>
          <pc:docMk/>
          <pc:sldMk cId="1949392386" sldId="261"/>
        </pc:sldMkLst>
        <pc:spChg chg="mod">
          <ac:chgData name="Pascalle Cup" userId="acdf420d-3d1b-463e-9173-44ff0cd1b36a" providerId="ADAL" clId="{ED2A882F-EDAF-493A-B91B-55D25BE740D9}" dt="2020-03-01T18:33:57.824" v="196" actId="1076"/>
          <ac:spMkLst>
            <pc:docMk/>
            <pc:sldMk cId="1949392386" sldId="261"/>
            <ac:spMk id="6" creationId="{00000000-0000-0000-0000-000000000000}"/>
          </ac:spMkLst>
        </pc:spChg>
        <pc:spChg chg="mod">
          <ac:chgData name="Pascalle Cup" userId="acdf420d-3d1b-463e-9173-44ff0cd1b36a" providerId="ADAL" clId="{ED2A882F-EDAF-493A-B91B-55D25BE740D9}" dt="2020-03-01T18:34:40.390" v="197" actId="20577"/>
          <ac:spMkLst>
            <pc:docMk/>
            <pc:sldMk cId="1949392386" sldId="261"/>
            <ac:spMk id="11" creationId="{00000000-0000-0000-0000-000000000000}"/>
          </ac:spMkLst>
        </pc:spChg>
      </pc:sldChg>
      <pc:sldChg chg="addSp modSp">
        <pc:chgData name="Pascalle Cup" userId="acdf420d-3d1b-463e-9173-44ff0cd1b36a" providerId="ADAL" clId="{ED2A882F-EDAF-493A-B91B-55D25BE740D9}" dt="2020-03-01T19:52:49.275" v="1311" actId="20577"/>
        <pc:sldMkLst>
          <pc:docMk/>
          <pc:sldMk cId="2228460737" sldId="265"/>
        </pc:sldMkLst>
        <pc:spChg chg="add mod">
          <ac:chgData name="Pascalle Cup" userId="acdf420d-3d1b-463e-9173-44ff0cd1b36a" providerId="ADAL" clId="{ED2A882F-EDAF-493A-B91B-55D25BE740D9}" dt="2020-03-01T19:52:49.275" v="1311" actId="20577"/>
          <ac:spMkLst>
            <pc:docMk/>
            <pc:sldMk cId="2228460737" sldId="265"/>
            <ac:spMk id="3" creationId="{052D6A2E-33CE-4A5F-BE06-54A712FCC8E3}"/>
          </ac:spMkLst>
        </pc:spChg>
      </pc:sldChg>
      <pc:sldChg chg="addSp delSp modSp">
        <pc:chgData name="Pascalle Cup" userId="acdf420d-3d1b-463e-9173-44ff0cd1b36a" providerId="ADAL" clId="{ED2A882F-EDAF-493A-B91B-55D25BE740D9}" dt="2020-03-01T19:53:32.012" v="1359" actId="20577"/>
        <pc:sldMkLst>
          <pc:docMk/>
          <pc:sldMk cId="1322776297" sldId="275"/>
        </pc:sldMkLst>
        <pc:spChg chg="add mod">
          <ac:chgData name="Pascalle Cup" userId="acdf420d-3d1b-463e-9173-44ff0cd1b36a" providerId="ADAL" clId="{ED2A882F-EDAF-493A-B91B-55D25BE740D9}" dt="2020-03-01T19:53:32.012" v="1359" actId="20577"/>
          <ac:spMkLst>
            <pc:docMk/>
            <pc:sldMk cId="1322776297" sldId="275"/>
            <ac:spMk id="8" creationId="{5E5BF275-F456-4B70-B450-52D059554D3C}"/>
          </ac:spMkLst>
        </pc:spChg>
        <pc:spChg chg="add del mod">
          <ac:chgData name="Pascalle Cup" userId="acdf420d-3d1b-463e-9173-44ff0cd1b36a" providerId="ADAL" clId="{ED2A882F-EDAF-493A-B91B-55D25BE740D9}" dt="2020-03-01T19:46:58.970" v="1289"/>
          <ac:spMkLst>
            <pc:docMk/>
            <pc:sldMk cId="1322776297" sldId="275"/>
            <ac:spMk id="9" creationId="{4B686A66-8A62-4858-A8A3-A3704884F9C3}"/>
          </ac:spMkLst>
        </pc:spChg>
        <pc:spChg chg="add mod">
          <ac:chgData name="Pascalle Cup" userId="acdf420d-3d1b-463e-9173-44ff0cd1b36a" providerId="ADAL" clId="{ED2A882F-EDAF-493A-B91B-55D25BE740D9}" dt="2020-03-01T19:50:48.330" v="1297" actId="1076"/>
          <ac:spMkLst>
            <pc:docMk/>
            <pc:sldMk cId="1322776297" sldId="275"/>
            <ac:spMk id="10" creationId="{D8AF998B-2B10-402F-BCCA-FBE34F04E5EA}"/>
          </ac:spMkLst>
        </pc:spChg>
      </pc:sldChg>
      <pc:sldChg chg="addSp modSp">
        <pc:chgData name="Pascalle Cup" userId="acdf420d-3d1b-463e-9173-44ff0cd1b36a" providerId="ADAL" clId="{ED2A882F-EDAF-493A-B91B-55D25BE740D9}" dt="2020-03-01T19:54:05.490" v="1374" actId="20577"/>
        <pc:sldMkLst>
          <pc:docMk/>
          <pc:sldMk cId="1989824053" sldId="277"/>
        </pc:sldMkLst>
        <pc:spChg chg="add mod">
          <ac:chgData name="Pascalle Cup" userId="acdf420d-3d1b-463e-9173-44ff0cd1b36a" providerId="ADAL" clId="{ED2A882F-EDAF-493A-B91B-55D25BE740D9}" dt="2020-03-01T19:54:05.490" v="1374" actId="20577"/>
          <ac:spMkLst>
            <pc:docMk/>
            <pc:sldMk cId="1989824053" sldId="277"/>
            <ac:spMk id="3" creationId="{7F13F20A-2D8C-44ED-986A-731E5177C340}"/>
          </ac:spMkLst>
        </pc:spChg>
      </pc:sldChg>
      <pc:sldChg chg="addSp modSp">
        <pc:chgData name="Pascalle Cup" userId="acdf420d-3d1b-463e-9173-44ff0cd1b36a" providerId="ADAL" clId="{ED2A882F-EDAF-493A-B91B-55D25BE740D9}" dt="2020-03-01T19:51:50.170" v="1299" actId="1076"/>
        <pc:sldMkLst>
          <pc:docMk/>
          <pc:sldMk cId="1641421766" sldId="279"/>
        </pc:sldMkLst>
        <pc:spChg chg="add mod">
          <ac:chgData name="Pascalle Cup" userId="acdf420d-3d1b-463e-9173-44ff0cd1b36a" providerId="ADAL" clId="{ED2A882F-EDAF-493A-B91B-55D25BE740D9}" dt="2020-03-01T19:19:02.609" v="1253" actId="20577"/>
          <ac:spMkLst>
            <pc:docMk/>
            <pc:sldMk cId="1641421766" sldId="279"/>
            <ac:spMk id="3" creationId="{89411171-E1D3-4E61-8B64-5BA22EF45018}"/>
          </ac:spMkLst>
        </pc:spChg>
        <pc:spChg chg="add mod">
          <ac:chgData name="Pascalle Cup" userId="acdf420d-3d1b-463e-9173-44ff0cd1b36a" providerId="ADAL" clId="{ED2A882F-EDAF-493A-B91B-55D25BE740D9}" dt="2020-03-01T19:47:21.272" v="1293" actId="1076"/>
          <ac:spMkLst>
            <pc:docMk/>
            <pc:sldMk cId="1641421766" sldId="279"/>
            <ac:spMk id="4" creationId="{52422AD5-7C25-45F3-9E77-4455D3B40A9B}"/>
          </ac:spMkLst>
        </pc:spChg>
        <pc:spChg chg="add mod">
          <ac:chgData name="Pascalle Cup" userId="acdf420d-3d1b-463e-9173-44ff0cd1b36a" providerId="ADAL" clId="{ED2A882F-EDAF-493A-B91B-55D25BE740D9}" dt="2020-03-01T19:51:50.170" v="1299" actId="1076"/>
          <ac:spMkLst>
            <pc:docMk/>
            <pc:sldMk cId="1641421766" sldId="279"/>
            <ac:spMk id="5" creationId="{D1E845BB-761E-48F6-BBE8-F27D0ACA1BF0}"/>
          </ac:spMkLst>
        </pc:spChg>
      </pc:sldChg>
      <pc:sldChg chg="addSp delSp modSp">
        <pc:chgData name="Pascalle Cup" userId="acdf420d-3d1b-463e-9173-44ff0cd1b36a" providerId="ADAL" clId="{ED2A882F-EDAF-493A-B91B-55D25BE740D9}" dt="2020-03-01T19:19:07.642" v="1255" actId="20577"/>
        <pc:sldMkLst>
          <pc:docMk/>
          <pc:sldMk cId="1163153634" sldId="282"/>
        </pc:sldMkLst>
        <pc:spChg chg="add mod">
          <ac:chgData name="Pascalle Cup" userId="acdf420d-3d1b-463e-9173-44ff0cd1b36a" providerId="ADAL" clId="{ED2A882F-EDAF-493A-B91B-55D25BE740D9}" dt="2020-03-01T19:19:07.642" v="1255" actId="20577"/>
          <ac:spMkLst>
            <pc:docMk/>
            <pc:sldMk cId="1163153634" sldId="282"/>
            <ac:spMk id="3" creationId="{8739CBF3-7992-4D5E-9364-9F96A679B604}"/>
          </ac:spMkLst>
        </pc:spChg>
        <pc:spChg chg="del">
          <ac:chgData name="Pascalle Cup" userId="acdf420d-3d1b-463e-9173-44ff0cd1b36a" providerId="ADAL" clId="{ED2A882F-EDAF-493A-B91B-55D25BE740D9}" dt="2020-03-01T18:31:18.953" v="99" actId="478"/>
          <ac:spMkLst>
            <pc:docMk/>
            <pc:sldMk cId="1163153634" sldId="282"/>
            <ac:spMk id="5" creationId="{A76C7918-3643-4EDA-8C28-973C14A47975}"/>
          </ac:spMkLst>
        </pc:spChg>
      </pc:sldChg>
      <pc:sldChg chg="addSp delSp modSp mod setBg">
        <pc:chgData name="Pascalle Cup" userId="acdf420d-3d1b-463e-9173-44ff0cd1b36a" providerId="ADAL" clId="{ED2A882F-EDAF-493A-B91B-55D25BE740D9}" dt="2020-03-01T19:02:05.189" v="1236" actId="1076"/>
        <pc:sldMkLst>
          <pc:docMk/>
          <pc:sldMk cId="322529583" sldId="284"/>
        </pc:sldMkLst>
        <pc:spChg chg="add del mod">
          <ac:chgData name="Pascalle Cup" userId="acdf420d-3d1b-463e-9173-44ff0cd1b36a" providerId="ADAL" clId="{ED2A882F-EDAF-493A-B91B-55D25BE740D9}" dt="2020-03-01T19:02:05.189" v="1236" actId="1076"/>
          <ac:spMkLst>
            <pc:docMk/>
            <pc:sldMk cId="322529583" sldId="284"/>
            <ac:spMk id="2" creationId="{B7DB5D5B-4EAA-4EB5-9AA7-3CF1BECD263B}"/>
          </ac:spMkLst>
        </pc:spChg>
        <pc:spChg chg="add del mod">
          <ac:chgData name="Pascalle Cup" userId="acdf420d-3d1b-463e-9173-44ff0cd1b36a" providerId="ADAL" clId="{ED2A882F-EDAF-493A-B91B-55D25BE740D9}" dt="2020-03-01T19:01:09.120" v="1214"/>
          <ac:spMkLst>
            <pc:docMk/>
            <pc:sldMk cId="322529583" sldId="284"/>
            <ac:spMk id="4" creationId="{1B9462DA-88B8-4B6C-962D-17801AA7603A}"/>
          </ac:spMkLst>
        </pc:spChg>
        <pc:spChg chg="add del mod">
          <ac:chgData name="Pascalle Cup" userId="acdf420d-3d1b-463e-9173-44ff0cd1b36a" providerId="ADAL" clId="{ED2A882F-EDAF-493A-B91B-55D25BE740D9}" dt="2020-03-01T19:01:47.511" v="1225"/>
          <ac:spMkLst>
            <pc:docMk/>
            <pc:sldMk cId="322529583" sldId="284"/>
            <ac:spMk id="5" creationId="{E667703F-11F0-4A74-82F7-3CC853344008}"/>
          </ac:spMkLst>
        </pc:spChg>
        <pc:spChg chg="add del">
          <ac:chgData name="Pascalle Cup" userId="acdf420d-3d1b-463e-9173-44ff0cd1b36a" providerId="ADAL" clId="{ED2A882F-EDAF-493A-B91B-55D25BE740D9}" dt="2020-03-01T19:01:50.127" v="1229" actId="26606"/>
          <ac:spMkLst>
            <pc:docMk/>
            <pc:sldMk cId="322529583" sldId="284"/>
            <ac:spMk id="8" creationId="{57845966-6EFC-468A-9CC7-BAB4B95854E7}"/>
          </ac:spMkLst>
        </pc:spChg>
        <pc:spChg chg="add del">
          <ac:chgData name="Pascalle Cup" userId="acdf420d-3d1b-463e-9173-44ff0cd1b36a" providerId="ADAL" clId="{ED2A882F-EDAF-493A-B91B-55D25BE740D9}" dt="2020-03-01T19:01:50.127" v="1229" actId="26606"/>
          <ac:spMkLst>
            <pc:docMk/>
            <pc:sldMk cId="322529583" sldId="284"/>
            <ac:spMk id="12" creationId="{ADAD1991-FFD1-4E94-ABAB-7560D33008E4}"/>
          </ac:spMkLst>
        </pc:spChg>
        <pc:picChg chg="add mod ord">
          <ac:chgData name="Pascalle Cup" userId="acdf420d-3d1b-463e-9173-44ff0cd1b36a" providerId="ADAL" clId="{ED2A882F-EDAF-493A-B91B-55D25BE740D9}" dt="2020-03-01T19:02:02.878" v="1235" actId="1076"/>
          <ac:picMkLst>
            <pc:docMk/>
            <pc:sldMk cId="322529583" sldId="284"/>
            <ac:picMk id="3" creationId="{BD163FC1-A835-44F7-9047-17A3C67D9205}"/>
          </ac:picMkLst>
        </pc:picChg>
        <pc:picChg chg="add del">
          <ac:chgData name="Pascalle Cup" userId="acdf420d-3d1b-463e-9173-44ff0cd1b36a" providerId="ADAL" clId="{ED2A882F-EDAF-493A-B91B-55D25BE740D9}" dt="2020-03-01T19:01:50.127" v="1229" actId="26606"/>
          <ac:picMkLst>
            <pc:docMk/>
            <pc:sldMk cId="322529583" sldId="284"/>
            <ac:picMk id="10" creationId="{75554383-98AF-4A47-BB65-705FAAA4BE6A}"/>
          </ac:picMkLst>
        </pc:picChg>
        <pc:picChg chg="add del">
          <ac:chgData name="Pascalle Cup" userId="acdf420d-3d1b-463e-9173-44ff0cd1b36a" providerId="ADAL" clId="{ED2A882F-EDAF-493A-B91B-55D25BE740D9}" dt="2020-03-01T19:01:49.236" v="1228" actId="26606"/>
          <ac:picMkLst>
            <pc:docMk/>
            <pc:sldMk cId="322529583" sldId="284"/>
            <ac:picMk id="17" creationId="{CB607B98-7700-4DC9-8BE8-A876255F9C52}"/>
          </ac:picMkLst>
        </pc:picChg>
      </pc:sldChg>
      <pc:sldChg chg="addSp modSp">
        <pc:chgData name="Pascalle Cup" userId="acdf420d-3d1b-463e-9173-44ff0cd1b36a" providerId="ADAL" clId="{ED2A882F-EDAF-493A-B91B-55D25BE740D9}" dt="2020-03-01T19:19:11.743" v="1257" actId="20577"/>
        <pc:sldMkLst>
          <pc:docMk/>
          <pc:sldMk cId="1527797696" sldId="285"/>
        </pc:sldMkLst>
        <pc:spChg chg="add mod">
          <ac:chgData name="Pascalle Cup" userId="acdf420d-3d1b-463e-9173-44ff0cd1b36a" providerId="ADAL" clId="{ED2A882F-EDAF-493A-B91B-55D25BE740D9}" dt="2020-03-01T19:19:11.743" v="1257" actId="20577"/>
          <ac:spMkLst>
            <pc:docMk/>
            <pc:sldMk cId="1527797696" sldId="285"/>
            <ac:spMk id="2" creationId="{D1DEA2E7-71C6-4493-BF70-4EAB54D3F78F}"/>
          </ac:spMkLst>
        </pc:spChg>
      </pc:sldChg>
      <pc:sldChg chg="addSp modSp">
        <pc:chgData name="Pascalle Cup" userId="acdf420d-3d1b-463e-9173-44ff0cd1b36a" providerId="ADAL" clId="{ED2A882F-EDAF-493A-B91B-55D25BE740D9}" dt="2020-03-01T19:30:35.491" v="1277" actId="1076"/>
        <pc:sldMkLst>
          <pc:docMk/>
          <pc:sldMk cId="631114652" sldId="286"/>
        </pc:sldMkLst>
        <pc:spChg chg="add mod">
          <ac:chgData name="Pascalle Cup" userId="acdf420d-3d1b-463e-9173-44ff0cd1b36a" providerId="ADAL" clId="{ED2A882F-EDAF-493A-B91B-55D25BE740D9}" dt="2020-03-01T19:30:35.491" v="1277" actId="1076"/>
          <ac:spMkLst>
            <pc:docMk/>
            <pc:sldMk cId="631114652" sldId="286"/>
            <ac:spMk id="3" creationId="{B794AA17-6987-4907-9864-0345DEF5580F}"/>
          </ac:spMkLst>
        </pc:spChg>
      </pc:sldChg>
      <pc:sldChg chg="ord">
        <pc:chgData name="Pascalle Cup" userId="acdf420d-3d1b-463e-9173-44ff0cd1b36a" providerId="ADAL" clId="{ED2A882F-EDAF-493A-B91B-55D25BE740D9}" dt="2020-03-01T18:51:06.514" v="226"/>
        <pc:sldMkLst>
          <pc:docMk/>
          <pc:sldMk cId="1071052516" sldId="290"/>
        </pc:sldMkLst>
      </pc:sldChg>
      <pc:sldChg chg="addSp delSp modSp">
        <pc:chgData name="Pascalle Cup" userId="acdf420d-3d1b-463e-9173-44ff0cd1b36a" providerId="ADAL" clId="{ED2A882F-EDAF-493A-B91B-55D25BE740D9}" dt="2020-03-01T18:59:23.785" v="1199" actId="26606"/>
        <pc:sldMkLst>
          <pc:docMk/>
          <pc:sldMk cId="3027447823" sldId="291"/>
        </pc:sldMkLst>
        <pc:spChg chg="mod">
          <ac:chgData name="Pascalle Cup" userId="acdf420d-3d1b-463e-9173-44ff0cd1b36a" providerId="ADAL" clId="{ED2A882F-EDAF-493A-B91B-55D25BE740D9}" dt="2020-03-01T18:59:23.785" v="1199" actId="26606"/>
          <ac:spMkLst>
            <pc:docMk/>
            <pc:sldMk cId="3027447823" sldId="291"/>
            <ac:spMk id="2" creationId="{8756BD31-FE26-4001-BBDF-8DE801C0A9BB}"/>
          </ac:spMkLst>
        </pc:spChg>
        <pc:spChg chg="del">
          <ac:chgData name="Pascalle Cup" userId="acdf420d-3d1b-463e-9173-44ff0cd1b36a" providerId="ADAL" clId="{ED2A882F-EDAF-493A-B91B-55D25BE740D9}" dt="2020-03-01T18:59:23.785" v="1199" actId="26606"/>
          <ac:spMkLst>
            <pc:docMk/>
            <pc:sldMk cId="3027447823" sldId="291"/>
            <ac:spMk id="71" creationId="{7CA0DAA6-33B8-4A25-810D-2F4D816FB40E}"/>
          </ac:spMkLst>
        </pc:spChg>
        <pc:spChg chg="add">
          <ac:chgData name="Pascalle Cup" userId="acdf420d-3d1b-463e-9173-44ff0cd1b36a" providerId="ADAL" clId="{ED2A882F-EDAF-493A-B91B-55D25BE740D9}" dt="2020-03-01T18:59:23.785" v="1199" actId="26606"/>
          <ac:spMkLst>
            <pc:docMk/>
            <pc:sldMk cId="3027447823" sldId="291"/>
            <ac:spMk id="72" creationId="{739E93DA-BA0C-4FFD-8859-C0D19FF5C045}"/>
          </ac:spMkLst>
        </pc:spChg>
        <pc:spChg chg="add">
          <ac:chgData name="Pascalle Cup" userId="acdf420d-3d1b-463e-9173-44ff0cd1b36a" providerId="ADAL" clId="{ED2A882F-EDAF-493A-B91B-55D25BE740D9}" dt="2020-03-01T18:59:23.785" v="1199" actId="26606"/>
          <ac:spMkLst>
            <pc:docMk/>
            <pc:sldMk cId="3027447823" sldId="291"/>
            <ac:spMk id="78" creationId="{04357C93-F0CB-4A1C-8F77-4E9063789819}"/>
          </ac:spMkLst>
        </pc:spChg>
        <pc:grpChg chg="add">
          <ac:chgData name="Pascalle Cup" userId="acdf420d-3d1b-463e-9173-44ff0cd1b36a" providerId="ADAL" clId="{ED2A882F-EDAF-493A-B91B-55D25BE740D9}" dt="2020-03-01T18:59:23.785" v="1199" actId="26606"/>
          <ac:grpSpMkLst>
            <pc:docMk/>
            <pc:sldMk cId="3027447823" sldId="291"/>
            <ac:grpSpMk id="74" creationId="{3AF6A671-C637-4547-85F4-51B6D1881399}"/>
          </ac:grpSpMkLst>
        </pc:grpChg>
        <pc:picChg chg="mod">
          <ac:chgData name="Pascalle Cup" userId="acdf420d-3d1b-463e-9173-44ff0cd1b36a" providerId="ADAL" clId="{ED2A882F-EDAF-493A-B91B-55D25BE740D9}" dt="2020-03-01T18:59:23.785" v="1199" actId="26606"/>
          <ac:picMkLst>
            <pc:docMk/>
            <pc:sldMk cId="3027447823" sldId="291"/>
            <ac:picMk id="7170" creationId="{38E59FA0-5305-4845-81E3-9FF2312223B1}"/>
          </ac:picMkLst>
        </pc:picChg>
      </pc:sldChg>
      <pc:sldChg chg="addSp modSp ord">
        <pc:chgData name="Pascalle Cup" userId="acdf420d-3d1b-463e-9173-44ff0cd1b36a" providerId="ADAL" clId="{ED2A882F-EDAF-493A-B91B-55D25BE740D9}" dt="2020-03-01T19:19:17.322" v="1259" actId="20577"/>
        <pc:sldMkLst>
          <pc:docMk/>
          <pc:sldMk cId="1876019539" sldId="292"/>
        </pc:sldMkLst>
        <pc:spChg chg="add mod">
          <ac:chgData name="Pascalle Cup" userId="acdf420d-3d1b-463e-9173-44ff0cd1b36a" providerId="ADAL" clId="{ED2A882F-EDAF-493A-B91B-55D25BE740D9}" dt="2020-03-01T19:19:17.322" v="1259" actId="20577"/>
          <ac:spMkLst>
            <pc:docMk/>
            <pc:sldMk cId="1876019539" sldId="292"/>
            <ac:spMk id="3" creationId="{79A0B9E8-9621-4F09-893F-A19DF2BFC2BF}"/>
          </ac:spMkLst>
        </pc:spChg>
        <pc:spChg chg="mod">
          <ac:chgData name="Pascalle Cup" userId="acdf420d-3d1b-463e-9173-44ff0cd1b36a" providerId="ADAL" clId="{ED2A882F-EDAF-493A-B91B-55D25BE740D9}" dt="2020-03-01T18:35:03.041" v="198" actId="1076"/>
          <ac:spMkLst>
            <pc:docMk/>
            <pc:sldMk cId="1876019539" sldId="292"/>
            <ac:spMk id="6" creationId="{47DC229C-5CA5-4E39-980D-EB5F95C707E6}"/>
          </ac:spMkLst>
        </pc:spChg>
      </pc:sldChg>
      <pc:sldChg chg="addSp modSp add del">
        <pc:chgData name="Pascalle Cup" userId="acdf420d-3d1b-463e-9173-44ff0cd1b36a" providerId="ADAL" clId="{ED2A882F-EDAF-493A-B91B-55D25BE740D9}" dt="2020-03-01T18:59:13.689" v="1198" actId="47"/>
        <pc:sldMkLst>
          <pc:docMk/>
          <pc:sldMk cId="1358795812" sldId="293"/>
        </pc:sldMkLst>
        <pc:spChg chg="add mod">
          <ac:chgData name="Pascalle Cup" userId="acdf420d-3d1b-463e-9173-44ff0cd1b36a" providerId="ADAL" clId="{ED2A882F-EDAF-493A-B91B-55D25BE740D9}" dt="2020-03-01T18:32:59.077" v="194" actId="1076"/>
          <ac:spMkLst>
            <pc:docMk/>
            <pc:sldMk cId="1358795812" sldId="293"/>
            <ac:spMk id="2" creationId="{20525E6C-B5E9-40BF-AFF1-FB35634A0F4B}"/>
          </ac:spMkLst>
        </pc:spChg>
      </pc:sldChg>
      <pc:sldChg chg="addSp delSp modSp add mod ord setBg setClrOvrMap">
        <pc:chgData name="Pascalle Cup" userId="acdf420d-3d1b-463e-9173-44ff0cd1b36a" providerId="ADAL" clId="{ED2A882F-EDAF-493A-B91B-55D25BE740D9}" dt="2020-03-01T19:22:07.682" v="1273" actId="1076"/>
        <pc:sldMkLst>
          <pc:docMk/>
          <pc:sldMk cId="2441739185" sldId="294"/>
        </pc:sldMkLst>
        <pc:spChg chg="mod">
          <ac:chgData name="Pascalle Cup" userId="acdf420d-3d1b-463e-9173-44ff0cd1b36a" providerId="ADAL" clId="{ED2A882F-EDAF-493A-B91B-55D25BE740D9}" dt="2020-03-01T18:59:01.787" v="1197" actId="313"/>
          <ac:spMkLst>
            <pc:docMk/>
            <pc:sldMk cId="2441739185" sldId="294"/>
            <ac:spMk id="2" creationId="{8CD84812-60FD-4F86-B69D-CA729174AF75}"/>
          </ac:spMkLst>
        </pc:spChg>
        <pc:spChg chg="add mod">
          <ac:chgData name="Pascalle Cup" userId="acdf420d-3d1b-463e-9173-44ff0cd1b36a" providerId="ADAL" clId="{ED2A882F-EDAF-493A-B91B-55D25BE740D9}" dt="2020-03-01T18:58:41.880" v="1181" actId="5793"/>
          <ac:spMkLst>
            <pc:docMk/>
            <pc:sldMk cId="2441739185" sldId="294"/>
            <ac:spMk id="3" creationId="{16183143-20CE-48DB-BDF8-A3D75BFCB76E}"/>
          </ac:spMkLst>
        </pc:spChg>
        <pc:spChg chg="add del mod">
          <ac:chgData name="Pascalle Cup" userId="acdf420d-3d1b-463e-9173-44ff0cd1b36a" providerId="ADAL" clId="{ED2A882F-EDAF-493A-B91B-55D25BE740D9}" dt="2020-03-01T19:21:57.116" v="1271"/>
          <ac:spMkLst>
            <pc:docMk/>
            <pc:sldMk cId="2441739185" sldId="294"/>
            <ac:spMk id="5" creationId="{FD6700CE-3DA6-4950-9DE6-BF7FF79140B5}"/>
          </ac:spMkLst>
        </pc:spChg>
        <pc:spChg chg="add mod">
          <ac:chgData name="Pascalle Cup" userId="acdf420d-3d1b-463e-9173-44ff0cd1b36a" providerId="ADAL" clId="{ED2A882F-EDAF-493A-B91B-55D25BE740D9}" dt="2020-03-01T19:22:07.682" v="1273" actId="1076"/>
          <ac:spMkLst>
            <pc:docMk/>
            <pc:sldMk cId="2441739185" sldId="294"/>
            <ac:spMk id="6" creationId="{3DDAD970-9CFF-4BCC-BD1E-01DBA2734F29}"/>
          </ac:spMkLst>
        </pc:spChg>
        <pc:spChg chg="add del">
          <ac:chgData name="Pascalle Cup" userId="acdf420d-3d1b-463e-9173-44ff0cd1b36a" providerId="ADAL" clId="{ED2A882F-EDAF-493A-B91B-55D25BE740D9}" dt="2020-03-01T18:57:52.814" v="1146" actId="26606"/>
          <ac:spMkLst>
            <pc:docMk/>
            <pc:sldMk cId="2441739185" sldId="294"/>
            <ac:spMk id="71" creationId="{6753252F-4873-4F63-801D-CC719279A7D5}"/>
          </ac:spMkLst>
        </pc:spChg>
        <pc:spChg chg="add del">
          <ac:chgData name="Pascalle Cup" userId="acdf420d-3d1b-463e-9173-44ff0cd1b36a" providerId="ADAL" clId="{ED2A882F-EDAF-493A-B91B-55D25BE740D9}" dt="2020-03-01T18:57:52.814" v="1146" actId="26606"/>
          <ac:spMkLst>
            <pc:docMk/>
            <pc:sldMk cId="2441739185" sldId="294"/>
            <ac:spMk id="73" creationId="{047C8CCB-F95D-4249-92DD-651249D3535A}"/>
          </ac:spMkLst>
        </pc:spChg>
        <pc:spChg chg="add del">
          <ac:chgData name="Pascalle Cup" userId="acdf420d-3d1b-463e-9173-44ff0cd1b36a" providerId="ADAL" clId="{ED2A882F-EDAF-493A-B91B-55D25BE740D9}" dt="2020-03-01T18:57:52.801" v="1145" actId="26606"/>
          <ac:spMkLst>
            <pc:docMk/>
            <pc:sldMk cId="2441739185" sldId="294"/>
            <ac:spMk id="78" creationId="{2F687420-BEB4-45CD-8226-339BE553B8E6}"/>
          </ac:spMkLst>
        </pc:spChg>
        <pc:spChg chg="add del">
          <ac:chgData name="Pascalle Cup" userId="acdf420d-3d1b-463e-9173-44ff0cd1b36a" providerId="ADAL" clId="{ED2A882F-EDAF-493A-B91B-55D25BE740D9}" dt="2020-03-01T18:57:52.801" v="1145" actId="26606"/>
          <ac:spMkLst>
            <pc:docMk/>
            <pc:sldMk cId="2441739185" sldId="294"/>
            <ac:spMk id="80" creationId="{169CC832-2974-4E8D-90ED-3E2941BA7336}"/>
          </ac:spMkLst>
        </pc:spChg>
        <pc:spChg chg="add del">
          <ac:chgData name="Pascalle Cup" userId="acdf420d-3d1b-463e-9173-44ff0cd1b36a" providerId="ADAL" clId="{ED2A882F-EDAF-493A-B91B-55D25BE740D9}" dt="2020-03-01T18:57:52.801" v="1145" actId="26606"/>
          <ac:spMkLst>
            <pc:docMk/>
            <pc:sldMk cId="2441739185" sldId="294"/>
            <ac:spMk id="82" creationId="{55222F96-971A-4F90-B841-6BAB416C7AC1}"/>
          </ac:spMkLst>
        </pc:spChg>
        <pc:spChg chg="add del">
          <ac:chgData name="Pascalle Cup" userId="acdf420d-3d1b-463e-9173-44ff0cd1b36a" providerId="ADAL" clId="{ED2A882F-EDAF-493A-B91B-55D25BE740D9}" dt="2020-03-01T18:57:52.801" v="1145" actId="26606"/>
          <ac:spMkLst>
            <pc:docMk/>
            <pc:sldMk cId="2441739185" sldId="294"/>
            <ac:spMk id="84" creationId="{08980754-6F4B-43C9-B9BE-127B6BED6586}"/>
          </ac:spMkLst>
        </pc:spChg>
        <pc:spChg chg="add del">
          <ac:chgData name="Pascalle Cup" userId="acdf420d-3d1b-463e-9173-44ff0cd1b36a" providerId="ADAL" clId="{ED2A882F-EDAF-493A-B91B-55D25BE740D9}" dt="2020-03-01T18:57:52.801" v="1145" actId="26606"/>
          <ac:spMkLst>
            <pc:docMk/>
            <pc:sldMk cId="2441739185" sldId="294"/>
            <ac:spMk id="86" creationId="{2C1BBA94-3F40-40AA-8BB9-E69E25E537C1}"/>
          </ac:spMkLst>
        </pc:spChg>
        <pc:spChg chg="add">
          <ac:chgData name="Pascalle Cup" userId="acdf420d-3d1b-463e-9173-44ff0cd1b36a" providerId="ADAL" clId="{ED2A882F-EDAF-493A-B91B-55D25BE740D9}" dt="2020-03-01T18:57:52.814" v="1146" actId="26606"/>
          <ac:spMkLst>
            <pc:docMk/>
            <pc:sldMk cId="2441739185" sldId="294"/>
            <ac:spMk id="88" creationId="{867D4867-5BA7-4462-B2F6-A23F4A622AA7}"/>
          </ac:spMkLst>
        </pc:spChg>
        <pc:picChg chg="add mod">
          <ac:chgData name="Pascalle Cup" userId="acdf420d-3d1b-463e-9173-44ff0cd1b36a" providerId="ADAL" clId="{ED2A882F-EDAF-493A-B91B-55D25BE740D9}" dt="2020-03-01T19:22:04.322" v="1272" actId="1076"/>
          <ac:picMkLst>
            <pc:docMk/>
            <pc:sldMk cId="2441739185" sldId="294"/>
            <ac:picMk id="4" creationId="{AC461EE8-9AED-4D83-B245-26A16DF40D72}"/>
          </ac:picMkLst>
        </pc:picChg>
        <pc:picChg chg="add del mod">
          <ac:chgData name="Pascalle Cup" userId="acdf420d-3d1b-463e-9173-44ff0cd1b36a" providerId="ADAL" clId="{ED2A882F-EDAF-493A-B91B-55D25BE740D9}" dt="2020-03-01T18:50:54.956" v="224" actId="478"/>
          <ac:picMkLst>
            <pc:docMk/>
            <pc:sldMk cId="2441739185" sldId="294"/>
            <ac:picMk id="1026" creationId="{CE554897-33D5-4806-BDDE-B34386B39B08}"/>
          </ac:picMkLst>
        </pc:picChg>
      </pc:sldChg>
      <pc:sldChg chg="add del">
        <pc:chgData name="Pascalle Cup" userId="acdf420d-3d1b-463e-9173-44ff0cd1b36a" providerId="ADAL" clId="{ED2A882F-EDAF-493A-B91B-55D25BE740D9}" dt="2020-03-01T19:24:12.916" v="1275" actId="47"/>
        <pc:sldMkLst>
          <pc:docMk/>
          <pc:sldMk cId="3848652011" sldId="295"/>
        </pc:sldMkLst>
      </pc:sldChg>
    </pc:docChg>
  </pc:docChgLst>
  <pc:docChgLst>
    <pc:chgData name="Pascalle Cup" userId="acdf420d-3d1b-463e-9173-44ff0cd1b36a" providerId="ADAL" clId="{B2FC9B8A-AAC5-408F-87C1-EB1BF8D4055F}"/>
    <pc:docChg chg="undo custSel mod addSld delSld modSld sldOrd">
      <pc:chgData name="Pascalle Cup" userId="acdf420d-3d1b-463e-9173-44ff0cd1b36a" providerId="ADAL" clId="{B2FC9B8A-AAC5-408F-87C1-EB1BF8D4055F}" dt="2020-03-01T16:50:19.674" v="1421" actId="20577"/>
      <pc:docMkLst>
        <pc:docMk/>
      </pc:docMkLst>
      <pc:sldChg chg="addSp modSp">
        <pc:chgData name="Pascalle Cup" userId="acdf420d-3d1b-463e-9173-44ff0cd1b36a" providerId="ADAL" clId="{B2FC9B8A-AAC5-408F-87C1-EB1BF8D4055F}" dt="2020-03-01T15:07:20.001" v="111" actId="1076"/>
        <pc:sldMkLst>
          <pc:docMk/>
          <pc:sldMk cId="1325200436" sldId="257"/>
        </pc:sldMkLst>
        <pc:spChg chg="add mod">
          <ac:chgData name="Pascalle Cup" userId="acdf420d-3d1b-463e-9173-44ff0cd1b36a" providerId="ADAL" clId="{B2FC9B8A-AAC5-408F-87C1-EB1BF8D4055F}" dt="2020-03-01T15:07:20.001" v="111" actId="1076"/>
          <ac:spMkLst>
            <pc:docMk/>
            <pc:sldMk cId="1325200436" sldId="257"/>
            <ac:spMk id="6" creationId="{B083E51D-F290-46D6-8607-756D1A38F779}"/>
          </ac:spMkLst>
        </pc:spChg>
      </pc:sldChg>
      <pc:sldChg chg="addSp delSp modSp">
        <pc:chgData name="Pascalle Cup" userId="acdf420d-3d1b-463e-9173-44ff0cd1b36a" providerId="ADAL" clId="{B2FC9B8A-AAC5-408F-87C1-EB1BF8D4055F}" dt="2020-03-01T16:49:53.724" v="1408" actId="1076"/>
        <pc:sldMkLst>
          <pc:docMk/>
          <pc:sldMk cId="2228460737" sldId="265"/>
        </pc:sldMkLst>
        <pc:spChg chg="mod">
          <ac:chgData name="Pascalle Cup" userId="acdf420d-3d1b-463e-9173-44ff0cd1b36a" providerId="ADAL" clId="{B2FC9B8A-AAC5-408F-87C1-EB1BF8D4055F}" dt="2020-03-01T16:41:45.344" v="1118" actId="20577"/>
          <ac:spMkLst>
            <pc:docMk/>
            <pc:sldMk cId="2228460737" sldId="265"/>
            <ac:spMk id="4" creationId="{FD152DF7-B086-492D-B8CC-A4FDCEC18A8F}"/>
          </ac:spMkLst>
        </pc:spChg>
        <pc:spChg chg="add del mod">
          <ac:chgData name="Pascalle Cup" userId="acdf420d-3d1b-463e-9173-44ff0cd1b36a" providerId="ADAL" clId="{B2FC9B8A-AAC5-408F-87C1-EB1BF8D4055F}" dt="2020-03-01T16:49:48.363" v="1406"/>
          <ac:spMkLst>
            <pc:docMk/>
            <pc:sldMk cId="2228460737" sldId="265"/>
            <ac:spMk id="5" creationId="{847DE448-9D98-43BA-8DCF-2B6D1132EEC0}"/>
          </ac:spMkLst>
        </pc:spChg>
        <pc:picChg chg="del">
          <ac:chgData name="Pascalle Cup" userId="acdf420d-3d1b-463e-9173-44ff0cd1b36a" providerId="ADAL" clId="{B2FC9B8A-AAC5-408F-87C1-EB1BF8D4055F}" dt="2020-03-01T15:05:28.630" v="84" actId="478"/>
          <ac:picMkLst>
            <pc:docMk/>
            <pc:sldMk cId="2228460737" sldId="265"/>
            <ac:picMk id="6" creationId="{1EF4EACD-8253-425D-952B-2C45003615EC}"/>
          </ac:picMkLst>
        </pc:picChg>
        <pc:picChg chg="add mod">
          <ac:chgData name="Pascalle Cup" userId="acdf420d-3d1b-463e-9173-44ff0cd1b36a" providerId="ADAL" clId="{B2FC9B8A-AAC5-408F-87C1-EB1BF8D4055F}" dt="2020-03-01T16:49:53.724" v="1408" actId="1076"/>
          <ac:picMkLst>
            <pc:docMk/>
            <pc:sldMk cId="2228460737" sldId="265"/>
            <ac:picMk id="7" creationId="{5AFFECA4-6360-403D-87B6-4219CF19590F}"/>
          </ac:picMkLst>
        </pc:picChg>
      </pc:sldChg>
      <pc:sldChg chg="del">
        <pc:chgData name="Pascalle Cup" userId="acdf420d-3d1b-463e-9173-44ff0cd1b36a" providerId="ADAL" clId="{B2FC9B8A-AAC5-408F-87C1-EB1BF8D4055F}" dt="2020-03-01T15:06:41.027" v="88" actId="47"/>
        <pc:sldMkLst>
          <pc:docMk/>
          <pc:sldMk cId="3041600151" sldId="270"/>
        </pc:sldMkLst>
      </pc:sldChg>
      <pc:sldChg chg="del">
        <pc:chgData name="Pascalle Cup" userId="acdf420d-3d1b-463e-9173-44ff0cd1b36a" providerId="ADAL" clId="{B2FC9B8A-AAC5-408F-87C1-EB1BF8D4055F}" dt="2020-03-01T15:06:29.981" v="86" actId="47"/>
        <pc:sldMkLst>
          <pc:docMk/>
          <pc:sldMk cId="2967208363" sldId="271"/>
        </pc:sldMkLst>
      </pc:sldChg>
      <pc:sldChg chg="del">
        <pc:chgData name="Pascalle Cup" userId="acdf420d-3d1b-463e-9173-44ff0cd1b36a" providerId="ADAL" clId="{B2FC9B8A-AAC5-408F-87C1-EB1BF8D4055F}" dt="2020-03-01T15:06:49.611" v="90" actId="47"/>
        <pc:sldMkLst>
          <pc:docMk/>
          <pc:sldMk cId="2852831440" sldId="272"/>
        </pc:sldMkLst>
      </pc:sldChg>
      <pc:sldChg chg="modSp add del">
        <pc:chgData name="Pascalle Cup" userId="acdf420d-3d1b-463e-9173-44ff0cd1b36a" providerId="ADAL" clId="{B2FC9B8A-AAC5-408F-87C1-EB1BF8D4055F}" dt="2020-03-01T15:11:59.412" v="153" actId="47"/>
        <pc:sldMkLst>
          <pc:docMk/>
          <pc:sldMk cId="1757879759" sldId="274"/>
        </pc:sldMkLst>
        <pc:spChg chg="mod">
          <ac:chgData name="Pascalle Cup" userId="acdf420d-3d1b-463e-9173-44ff0cd1b36a" providerId="ADAL" clId="{B2FC9B8A-AAC5-408F-87C1-EB1BF8D4055F}" dt="2020-03-01T15:11:57.731" v="152"/>
          <ac:spMkLst>
            <pc:docMk/>
            <pc:sldMk cId="1757879759" sldId="274"/>
            <ac:spMk id="2" creationId="{305336F8-CFA7-498D-8C7A-1525C5BAF20A}"/>
          </ac:spMkLst>
        </pc:spChg>
      </pc:sldChg>
      <pc:sldChg chg="addSp delSp modSp add mod setBg">
        <pc:chgData name="Pascalle Cup" userId="acdf420d-3d1b-463e-9173-44ff0cd1b36a" providerId="ADAL" clId="{B2FC9B8A-AAC5-408F-87C1-EB1BF8D4055F}" dt="2020-03-01T15:18:46.845" v="317" actId="207"/>
        <pc:sldMkLst>
          <pc:docMk/>
          <pc:sldMk cId="1935556550" sldId="274"/>
        </pc:sldMkLst>
        <pc:spChg chg="mod">
          <ac:chgData name="Pascalle Cup" userId="acdf420d-3d1b-463e-9173-44ff0cd1b36a" providerId="ADAL" clId="{B2FC9B8A-AAC5-408F-87C1-EB1BF8D4055F}" dt="2020-03-01T15:18:46.845" v="317" actId="207"/>
          <ac:spMkLst>
            <pc:docMk/>
            <pc:sldMk cId="1935556550" sldId="274"/>
            <ac:spMk id="2" creationId="{DAFBD3A2-C887-46D9-BA97-61E973C2D4C4}"/>
          </ac:spMkLst>
        </pc:spChg>
        <pc:spChg chg="add del">
          <ac:chgData name="Pascalle Cup" userId="acdf420d-3d1b-463e-9173-44ff0cd1b36a" providerId="ADAL" clId="{B2FC9B8A-AAC5-408F-87C1-EB1BF8D4055F}" dt="2020-03-01T15:15:04.581" v="158" actId="26606"/>
          <ac:spMkLst>
            <pc:docMk/>
            <pc:sldMk cId="1935556550" sldId="274"/>
            <ac:spMk id="8" creationId="{20D5D19D-0789-4518-B5DC-D47ADF69D25A}"/>
          </ac:spMkLst>
        </pc:spChg>
        <pc:spChg chg="add del">
          <ac:chgData name="Pascalle Cup" userId="acdf420d-3d1b-463e-9173-44ff0cd1b36a" providerId="ADAL" clId="{B2FC9B8A-AAC5-408F-87C1-EB1BF8D4055F}" dt="2020-03-01T15:15:16.091" v="160" actId="26606"/>
          <ac:spMkLst>
            <pc:docMk/>
            <pc:sldMk cId="1935556550" sldId="274"/>
            <ac:spMk id="14" creationId="{03C2051E-A88D-48E5-BACF-AAED17892722}"/>
          </ac:spMkLst>
        </pc:spChg>
        <pc:spChg chg="add del">
          <ac:chgData name="Pascalle Cup" userId="acdf420d-3d1b-463e-9173-44ff0cd1b36a" providerId="ADAL" clId="{B2FC9B8A-AAC5-408F-87C1-EB1BF8D4055F}" dt="2020-03-01T15:15:04.581" v="158" actId="26606"/>
          <ac:spMkLst>
            <pc:docMk/>
            <pc:sldMk cId="1935556550" sldId="274"/>
            <ac:spMk id="15" creationId="{B81933D1-5615-42C7-9C0B-4EB7105CCE2D}"/>
          </ac:spMkLst>
        </pc:spChg>
        <pc:spChg chg="add del">
          <ac:chgData name="Pascalle Cup" userId="acdf420d-3d1b-463e-9173-44ff0cd1b36a" providerId="ADAL" clId="{B2FC9B8A-AAC5-408F-87C1-EB1BF8D4055F}" dt="2020-03-01T15:15:16.091" v="160" actId="26606"/>
          <ac:spMkLst>
            <pc:docMk/>
            <pc:sldMk cId="1935556550" sldId="274"/>
            <ac:spMk id="16" creationId="{7821A508-2985-4905-874A-527429BAABFA}"/>
          </ac:spMkLst>
        </pc:spChg>
        <pc:spChg chg="add del">
          <ac:chgData name="Pascalle Cup" userId="acdf420d-3d1b-463e-9173-44ff0cd1b36a" providerId="ADAL" clId="{B2FC9B8A-AAC5-408F-87C1-EB1BF8D4055F}" dt="2020-03-01T15:15:04.581" v="158" actId="26606"/>
          <ac:spMkLst>
            <pc:docMk/>
            <pc:sldMk cId="1935556550" sldId="274"/>
            <ac:spMk id="17" creationId="{19C9EAEA-39D0-4B0E-A0EB-51E7B26740B1}"/>
          </ac:spMkLst>
        </pc:spChg>
        <pc:spChg chg="add del">
          <ac:chgData name="Pascalle Cup" userId="acdf420d-3d1b-463e-9173-44ff0cd1b36a" providerId="ADAL" clId="{B2FC9B8A-AAC5-408F-87C1-EB1BF8D4055F}" dt="2020-03-01T15:15:16.091" v="160" actId="26606"/>
          <ac:spMkLst>
            <pc:docMk/>
            <pc:sldMk cId="1935556550" sldId="274"/>
            <ac:spMk id="18" creationId="{D2929CB1-0E3C-4B2D-ADC5-0154FB33BA44}"/>
          </ac:spMkLst>
        </pc:spChg>
        <pc:spChg chg="add del">
          <ac:chgData name="Pascalle Cup" userId="acdf420d-3d1b-463e-9173-44ff0cd1b36a" providerId="ADAL" clId="{B2FC9B8A-AAC5-408F-87C1-EB1BF8D4055F}" dt="2020-03-01T15:15:16.091" v="160" actId="26606"/>
          <ac:spMkLst>
            <pc:docMk/>
            <pc:sldMk cId="1935556550" sldId="274"/>
            <ac:spMk id="19" creationId="{362D44EE-C852-4460-B8B5-C4F2BC20510C}"/>
          </ac:spMkLst>
        </pc:spChg>
        <pc:spChg chg="add del">
          <ac:chgData name="Pascalle Cup" userId="acdf420d-3d1b-463e-9173-44ff0cd1b36a" providerId="ADAL" clId="{B2FC9B8A-AAC5-408F-87C1-EB1BF8D4055F}" dt="2020-03-01T15:15:16.091" v="160" actId="26606"/>
          <ac:spMkLst>
            <pc:docMk/>
            <pc:sldMk cId="1935556550" sldId="274"/>
            <ac:spMk id="20" creationId="{5F2F0C84-BE8C-4DC2-A6D3-30349A801D5C}"/>
          </ac:spMkLst>
        </pc:spChg>
        <pc:spChg chg="add del">
          <ac:chgData name="Pascalle Cup" userId="acdf420d-3d1b-463e-9173-44ff0cd1b36a" providerId="ADAL" clId="{B2FC9B8A-AAC5-408F-87C1-EB1BF8D4055F}" dt="2020-03-01T15:15:16.091" v="160" actId="26606"/>
          <ac:spMkLst>
            <pc:docMk/>
            <pc:sldMk cId="1935556550" sldId="274"/>
            <ac:spMk id="21" creationId="{658970D8-8D1D-4B5C-894B-E871CC86543D}"/>
          </ac:spMkLst>
        </pc:spChg>
        <pc:spChg chg="add del">
          <ac:chgData name="Pascalle Cup" userId="acdf420d-3d1b-463e-9173-44ff0cd1b36a" providerId="ADAL" clId="{B2FC9B8A-AAC5-408F-87C1-EB1BF8D4055F}" dt="2020-03-01T15:15:16.091" v="160" actId="26606"/>
          <ac:spMkLst>
            <pc:docMk/>
            <pc:sldMk cId="1935556550" sldId="274"/>
            <ac:spMk id="22" creationId="{F227E5B6-9132-43CA-B503-37A18562ADF2}"/>
          </ac:spMkLst>
        </pc:spChg>
        <pc:spChg chg="add">
          <ac:chgData name="Pascalle Cup" userId="acdf420d-3d1b-463e-9173-44ff0cd1b36a" providerId="ADAL" clId="{B2FC9B8A-AAC5-408F-87C1-EB1BF8D4055F}" dt="2020-03-01T15:15:16.091" v="160" actId="26606"/>
          <ac:spMkLst>
            <pc:docMk/>
            <pc:sldMk cId="1935556550" sldId="274"/>
            <ac:spMk id="27" creationId="{35555856-9970-4BC3-9AA9-6A917F53AFBD}"/>
          </ac:spMkLst>
        </pc:spChg>
        <pc:spChg chg="add">
          <ac:chgData name="Pascalle Cup" userId="acdf420d-3d1b-463e-9173-44ff0cd1b36a" providerId="ADAL" clId="{B2FC9B8A-AAC5-408F-87C1-EB1BF8D4055F}" dt="2020-03-01T15:15:16.091" v="160" actId="26606"/>
          <ac:spMkLst>
            <pc:docMk/>
            <pc:sldMk cId="1935556550" sldId="274"/>
            <ac:spMk id="31" creationId="{13722DD7-BA73-4776-93A3-94491FEF7260}"/>
          </ac:spMkLst>
        </pc:spChg>
        <pc:grpChg chg="add del">
          <ac:chgData name="Pascalle Cup" userId="acdf420d-3d1b-463e-9173-44ff0cd1b36a" providerId="ADAL" clId="{B2FC9B8A-AAC5-408F-87C1-EB1BF8D4055F}" dt="2020-03-01T15:15:04.581" v="158" actId="26606"/>
          <ac:grpSpMkLst>
            <pc:docMk/>
            <pc:sldMk cId="1935556550" sldId="274"/>
            <ac:grpSpMk id="10" creationId="{032D8612-31EB-44CF-A1D0-14FD4C705424}"/>
          </ac:grpSpMkLst>
        </pc:grpChg>
        <pc:picChg chg="add mod">
          <ac:chgData name="Pascalle Cup" userId="acdf420d-3d1b-463e-9173-44ff0cd1b36a" providerId="ADAL" clId="{B2FC9B8A-AAC5-408F-87C1-EB1BF8D4055F}" dt="2020-03-01T15:15:18.879" v="161" actId="27614"/>
          <ac:picMkLst>
            <pc:docMk/>
            <pc:sldMk cId="1935556550" sldId="274"/>
            <ac:picMk id="3" creationId="{C545C686-43B4-4F15-87CB-FD89CE2F05FA}"/>
          </ac:picMkLst>
        </pc:picChg>
        <pc:picChg chg="add">
          <ac:chgData name="Pascalle Cup" userId="acdf420d-3d1b-463e-9173-44ff0cd1b36a" providerId="ADAL" clId="{B2FC9B8A-AAC5-408F-87C1-EB1BF8D4055F}" dt="2020-03-01T15:15:16.091" v="160" actId="26606"/>
          <ac:picMkLst>
            <pc:docMk/>
            <pc:sldMk cId="1935556550" sldId="274"/>
            <ac:picMk id="29" creationId="{7F487851-BFAF-46D8-A1ED-50CAD6E46F59}"/>
          </ac:picMkLst>
        </pc:picChg>
      </pc:sldChg>
      <pc:sldChg chg="del">
        <pc:chgData name="Pascalle Cup" userId="acdf420d-3d1b-463e-9173-44ff0cd1b36a" providerId="ADAL" clId="{B2FC9B8A-AAC5-408F-87C1-EB1BF8D4055F}" dt="2020-03-01T15:06:54.025" v="92" actId="47"/>
        <pc:sldMkLst>
          <pc:docMk/>
          <pc:sldMk cId="3459662665" sldId="274"/>
        </pc:sldMkLst>
      </pc:sldChg>
      <pc:sldChg chg="addSp modSp add">
        <pc:chgData name="Pascalle Cup" userId="acdf420d-3d1b-463e-9173-44ff0cd1b36a" providerId="ADAL" clId="{B2FC9B8A-AAC5-408F-87C1-EB1BF8D4055F}" dt="2020-03-01T16:50:19.674" v="1421" actId="20577"/>
        <pc:sldMkLst>
          <pc:docMk/>
          <pc:sldMk cId="1322776297" sldId="275"/>
        </pc:sldMkLst>
        <pc:spChg chg="mod">
          <ac:chgData name="Pascalle Cup" userId="acdf420d-3d1b-463e-9173-44ff0cd1b36a" providerId="ADAL" clId="{B2FC9B8A-AAC5-408F-87C1-EB1BF8D4055F}" dt="2020-03-01T16:50:19.674" v="1421" actId="20577"/>
          <ac:spMkLst>
            <pc:docMk/>
            <pc:sldMk cId="1322776297" sldId="275"/>
            <ac:spMk id="2" creationId="{A847A27D-DBFD-4351-BD83-882CA27F6CD5}"/>
          </ac:spMkLst>
        </pc:spChg>
        <pc:spChg chg="add mod">
          <ac:chgData name="Pascalle Cup" userId="acdf420d-3d1b-463e-9173-44ff0cd1b36a" providerId="ADAL" clId="{B2FC9B8A-AAC5-408F-87C1-EB1BF8D4055F}" dt="2020-03-01T15:18:53.413" v="319" actId="1076"/>
          <ac:spMkLst>
            <pc:docMk/>
            <pc:sldMk cId="1322776297" sldId="275"/>
            <ac:spMk id="3" creationId="{28550872-E442-456A-B2EB-8B57288A7170}"/>
          </ac:spMkLst>
        </pc:spChg>
        <pc:spChg chg="add mod">
          <ac:chgData name="Pascalle Cup" userId="acdf420d-3d1b-463e-9173-44ff0cd1b36a" providerId="ADAL" clId="{B2FC9B8A-AAC5-408F-87C1-EB1BF8D4055F}" dt="2020-03-01T15:18:55.804" v="320" actId="1076"/>
          <ac:spMkLst>
            <pc:docMk/>
            <pc:sldMk cId="1322776297" sldId="275"/>
            <ac:spMk id="4" creationId="{9618BAB3-268B-4F0A-B55F-007B89B1000D}"/>
          </ac:spMkLst>
        </pc:spChg>
        <pc:spChg chg="add mod">
          <ac:chgData name="Pascalle Cup" userId="acdf420d-3d1b-463e-9173-44ff0cd1b36a" providerId="ADAL" clId="{B2FC9B8A-AAC5-408F-87C1-EB1BF8D4055F}" dt="2020-03-01T15:18:51.448" v="318" actId="1076"/>
          <ac:spMkLst>
            <pc:docMk/>
            <pc:sldMk cId="1322776297" sldId="275"/>
            <ac:spMk id="5" creationId="{DB6AB5EE-35EA-4EB0-8C9E-B815F71384F5}"/>
          </ac:spMkLst>
        </pc:spChg>
        <pc:spChg chg="add mod">
          <ac:chgData name="Pascalle Cup" userId="acdf420d-3d1b-463e-9173-44ff0cd1b36a" providerId="ADAL" clId="{B2FC9B8A-AAC5-408F-87C1-EB1BF8D4055F}" dt="2020-03-01T15:18:02.669" v="312" actId="1076"/>
          <ac:spMkLst>
            <pc:docMk/>
            <pc:sldMk cId="1322776297" sldId="275"/>
            <ac:spMk id="6" creationId="{3BA57E7B-D227-4F21-B446-C03C1B2613EA}"/>
          </ac:spMkLst>
        </pc:spChg>
        <pc:spChg chg="add mod">
          <ac:chgData name="Pascalle Cup" userId="acdf420d-3d1b-463e-9173-44ff0cd1b36a" providerId="ADAL" clId="{B2FC9B8A-AAC5-408F-87C1-EB1BF8D4055F}" dt="2020-03-01T15:18:58.900" v="321" actId="1076"/>
          <ac:spMkLst>
            <pc:docMk/>
            <pc:sldMk cId="1322776297" sldId="275"/>
            <ac:spMk id="7" creationId="{313E5045-42EF-43C4-9826-3B045FB889A4}"/>
          </ac:spMkLst>
        </pc:spChg>
      </pc:sldChg>
      <pc:sldChg chg="del">
        <pc:chgData name="Pascalle Cup" userId="acdf420d-3d1b-463e-9173-44ff0cd1b36a" providerId="ADAL" clId="{B2FC9B8A-AAC5-408F-87C1-EB1BF8D4055F}" dt="2020-03-01T15:06:31.037" v="87" actId="47"/>
        <pc:sldMkLst>
          <pc:docMk/>
          <pc:sldMk cId="3688508580" sldId="275"/>
        </pc:sldMkLst>
      </pc:sldChg>
      <pc:sldChg chg="del">
        <pc:chgData name="Pascalle Cup" userId="acdf420d-3d1b-463e-9173-44ff0cd1b36a" providerId="ADAL" clId="{B2FC9B8A-AAC5-408F-87C1-EB1BF8D4055F}" dt="2020-03-01T15:06:42" v="89" actId="47"/>
        <pc:sldMkLst>
          <pc:docMk/>
          <pc:sldMk cId="3730862637" sldId="276"/>
        </pc:sldMkLst>
      </pc:sldChg>
      <pc:sldChg chg="addSp delSp modSp add mod setBg">
        <pc:chgData name="Pascalle Cup" userId="acdf420d-3d1b-463e-9173-44ff0cd1b36a" providerId="ADAL" clId="{B2FC9B8A-AAC5-408F-87C1-EB1BF8D4055F}" dt="2020-03-01T16:39:38.676" v="1024" actId="1076"/>
        <pc:sldMkLst>
          <pc:docMk/>
          <pc:sldMk cId="3971176638" sldId="276"/>
        </pc:sldMkLst>
        <pc:spChg chg="add mod ord">
          <ac:chgData name="Pascalle Cup" userId="acdf420d-3d1b-463e-9173-44ff0cd1b36a" providerId="ADAL" clId="{B2FC9B8A-AAC5-408F-87C1-EB1BF8D4055F}" dt="2020-03-01T15:24:17.909" v="495" actId="26606"/>
          <ac:spMkLst>
            <pc:docMk/>
            <pc:sldMk cId="3971176638" sldId="276"/>
            <ac:spMk id="2" creationId="{FB52D1CC-C968-4ADF-AAF4-038AE91C2F51}"/>
          </ac:spMkLst>
        </pc:spChg>
        <pc:spChg chg="add del mod">
          <ac:chgData name="Pascalle Cup" userId="acdf420d-3d1b-463e-9173-44ff0cd1b36a" providerId="ADAL" clId="{B2FC9B8A-AAC5-408F-87C1-EB1BF8D4055F}" dt="2020-03-01T15:23:19.267" v="463" actId="478"/>
          <ac:spMkLst>
            <pc:docMk/>
            <pc:sldMk cId="3971176638" sldId="276"/>
            <ac:spMk id="4" creationId="{48DCB709-71EF-4070-862B-42501C00C250}"/>
          </ac:spMkLst>
        </pc:spChg>
        <pc:spChg chg="add mod ord">
          <ac:chgData name="Pascalle Cup" userId="acdf420d-3d1b-463e-9173-44ff0cd1b36a" providerId="ADAL" clId="{B2FC9B8A-AAC5-408F-87C1-EB1BF8D4055F}" dt="2020-03-01T15:24:17.909" v="495" actId="26606"/>
          <ac:spMkLst>
            <pc:docMk/>
            <pc:sldMk cId="3971176638" sldId="276"/>
            <ac:spMk id="5" creationId="{3B268449-90EE-4D7E-AFF6-7DAA71197122}"/>
          </ac:spMkLst>
        </pc:spChg>
        <pc:spChg chg="add del">
          <ac:chgData name="Pascalle Cup" userId="acdf420d-3d1b-463e-9173-44ff0cd1b36a" providerId="ADAL" clId="{B2FC9B8A-AAC5-408F-87C1-EB1BF8D4055F}" dt="2020-03-01T15:24:10.297" v="490" actId="26606"/>
          <ac:spMkLst>
            <pc:docMk/>
            <pc:sldMk cId="3971176638" sldId="276"/>
            <ac:spMk id="10" creationId="{460B0EFB-53ED-4F35-B05D-F658EA021C65}"/>
          </ac:spMkLst>
        </pc:spChg>
        <pc:spChg chg="add del">
          <ac:chgData name="Pascalle Cup" userId="acdf420d-3d1b-463e-9173-44ff0cd1b36a" providerId="ADAL" clId="{B2FC9B8A-AAC5-408F-87C1-EB1BF8D4055F}" dt="2020-03-01T15:24:10.297" v="490" actId="26606"/>
          <ac:spMkLst>
            <pc:docMk/>
            <pc:sldMk cId="3971176638" sldId="276"/>
            <ac:spMk id="12" creationId="{835EF3DD-7D43-4A27-8967-A92FD8CC9365}"/>
          </ac:spMkLst>
        </pc:spChg>
        <pc:spChg chg="add del">
          <ac:chgData name="Pascalle Cup" userId="acdf420d-3d1b-463e-9173-44ff0cd1b36a" providerId="ADAL" clId="{B2FC9B8A-AAC5-408F-87C1-EB1BF8D4055F}" dt="2020-03-01T15:24:16.221" v="492" actId="26606"/>
          <ac:spMkLst>
            <pc:docMk/>
            <pc:sldMk cId="3971176638" sldId="276"/>
            <ac:spMk id="15" creationId="{85EE8969-963B-4684-B457-EC3E23FEE8C1}"/>
          </ac:spMkLst>
        </pc:spChg>
        <pc:spChg chg="add del">
          <ac:chgData name="Pascalle Cup" userId="acdf420d-3d1b-463e-9173-44ff0cd1b36a" providerId="ADAL" clId="{B2FC9B8A-AAC5-408F-87C1-EB1BF8D4055F}" dt="2020-03-01T15:24:16.221" v="492" actId="26606"/>
          <ac:spMkLst>
            <pc:docMk/>
            <pc:sldMk cId="3971176638" sldId="276"/>
            <ac:spMk id="16" creationId="{FF6CD192-AEC2-4532-8B04-F0222376472A}"/>
          </ac:spMkLst>
        </pc:spChg>
        <pc:spChg chg="add del">
          <ac:chgData name="Pascalle Cup" userId="acdf420d-3d1b-463e-9173-44ff0cd1b36a" providerId="ADAL" clId="{B2FC9B8A-AAC5-408F-87C1-EB1BF8D4055F}" dt="2020-03-01T15:24:17.898" v="494" actId="26606"/>
          <ac:spMkLst>
            <pc:docMk/>
            <pc:sldMk cId="3971176638" sldId="276"/>
            <ac:spMk id="18" creationId="{C13237C8-E62C-4F0D-A318-BD6FB6C2D138}"/>
          </ac:spMkLst>
        </pc:spChg>
        <pc:spChg chg="add del">
          <ac:chgData name="Pascalle Cup" userId="acdf420d-3d1b-463e-9173-44ff0cd1b36a" providerId="ADAL" clId="{B2FC9B8A-AAC5-408F-87C1-EB1BF8D4055F}" dt="2020-03-01T15:24:17.898" v="494" actId="26606"/>
          <ac:spMkLst>
            <pc:docMk/>
            <pc:sldMk cId="3971176638" sldId="276"/>
            <ac:spMk id="19" creationId="{201CC55D-ED54-4C5C-95E6-10947BD1103B}"/>
          </ac:spMkLst>
        </pc:spChg>
        <pc:spChg chg="add del">
          <ac:chgData name="Pascalle Cup" userId="acdf420d-3d1b-463e-9173-44ff0cd1b36a" providerId="ADAL" clId="{B2FC9B8A-AAC5-408F-87C1-EB1BF8D4055F}" dt="2020-03-01T15:24:17.898" v="494" actId="26606"/>
          <ac:spMkLst>
            <pc:docMk/>
            <pc:sldMk cId="3971176638" sldId="276"/>
            <ac:spMk id="20" creationId="{19C9EAEA-39D0-4B0E-A0EB-51E7B26740B1}"/>
          </ac:spMkLst>
        </pc:spChg>
        <pc:spChg chg="add del">
          <ac:chgData name="Pascalle Cup" userId="acdf420d-3d1b-463e-9173-44ff0cd1b36a" providerId="ADAL" clId="{B2FC9B8A-AAC5-408F-87C1-EB1BF8D4055F}" dt="2020-03-01T15:24:17.898" v="494" actId="26606"/>
          <ac:spMkLst>
            <pc:docMk/>
            <pc:sldMk cId="3971176638" sldId="276"/>
            <ac:spMk id="23" creationId="{3873B707-463F-40B0-8227-E8CC6C67EB25}"/>
          </ac:spMkLst>
        </pc:spChg>
        <pc:grpChg chg="add del">
          <ac:chgData name="Pascalle Cup" userId="acdf420d-3d1b-463e-9173-44ff0cd1b36a" providerId="ADAL" clId="{B2FC9B8A-AAC5-408F-87C1-EB1BF8D4055F}" dt="2020-03-01T15:24:17.898" v="494" actId="26606"/>
          <ac:grpSpMkLst>
            <pc:docMk/>
            <pc:sldMk cId="3971176638" sldId="276"/>
            <ac:grpSpMk id="21" creationId="{1DE889C7-FAD6-4397-98E2-05D503484459}"/>
          </ac:grpSpMkLst>
        </pc:grpChg>
        <pc:picChg chg="add mod">
          <ac:chgData name="Pascalle Cup" userId="acdf420d-3d1b-463e-9173-44ff0cd1b36a" providerId="ADAL" clId="{B2FC9B8A-AAC5-408F-87C1-EB1BF8D4055F}" dt="2020-03-01T16:39:38.676" v="1024" actId="1076"/>
          <ac:picMkLst>
            <pc:docMk/>
            <pc:sldMk cId="3971176638" sldId="276"/>
            <ac:picMk id="3" creationId="{97E0A86D-E584-4BD7-9ADA-E2C873E3E3B0}"/>
          </ac:picMkLst>
        </pc:picChg>
        <pc:cxnChg chg="add del">
          <ac:chgData name="Pascalle Cup" userId="acdf420d-3d1b-463e-9173-44ff0cd1b36a" providerId="ADAL" clId="{B2FC9B8A-AAC5-408F-87C1-EB1BF8D4055F}" dt="2020-03-01T15:24:16.221" v="492" actId="26606"/>
          <ac:cxnSpMkLst>
            <pc:docMk/>
            <pc:sldMk cId="3971176638" sldId="276"/>
            <ac:cxnSpMk id="14" creationId="{ED22D97A-9000-40A1-A671-A23DB8BF93C3}"/>
          </ac:cxnSpMkLst>
        </pc:cxnChg>
        <pc:cxnChg chg="add">
          <ac:chgData name="Pascalle Cup" userId="acdf420d-3d1b-463e-9173-44ff0cd1b36a" providerId="ADAL" clId="{B2FC9B8A-AAC5-408F-87C1-EB1BF8D4055F}" dt="2020-03-01T15:24:17.909" v="495" actId="26606"/>
          <ac:cxnSpMkLst>
            <pc:docMk/>
            <pc:sldMk cId="3971176638" sldId="276"/>
            <ac:cxnSpMk id="25" creationId="{A7F400EE-A8A5-48AF-B4D6-291B52C6F0B0}"/>
          </ac:cxnSpMkLst>
        </pc:cxnChg>
      </pc:sldChg>
      <pc:sldChg chg="addSp delSp modSp add">
        <pc:chgData name="Pascalle Cup" userId="acdf420d-3d1b-463e-9173-44ff0cd1b36a" providerId="ADAL" clId="{B2FC9B8A-AAC5-408F-87C1-EB1BF8D4055F}" dt="2020-03-01T15:30:26.751" v="583" actId="207"/>
        <pc:sldMkLst>
          <pc:docMk/>
          <pc:sldMk cId="1989824053" sldId="277"/>
        </pc:sldMkLst>
        <pc:spChg chg="add mod">
          <ac:chgData name="Pascalle Cup" userId="acdf420d-3d1b-463e-9173-44ff0cd1b36a" providerId="ADAL" clId="{B2FC9B8A-AAC5-408F-87C1-EB1BF8D4055F}" dt="2020-03-01T15:30:26.751" v="583" actId="207"/>
          <ac:spMkLst>
            <pc:docMk/>
            <pc:sldMk cId="1989824053" sldId="277"/>
            <ac:spMk id="2" creationId="{0E15F2D2-5235-4E67-AB6B-4628BF39BC7F}"/>
          </ac:spMkLst>
        </pc:spChg>
        <pc:spChg chg="add del">
          <ac:chgData name="Pascalle Cup" userId="acdf420d-3d1b-463e-9173-44ff0cd1b36a" providerId="ADAL" clId="{B2FC9B8A-AAC5-408F-87C1-EB1BF8D4055F}" dt="2020-03-01T15:25:39.530" v="501"/>
          <ac:spMkLst>
            <pc:docMk/>
            <pc:sldMk cId="1989824053" sldId="277"/>
            <ac:spMk id="3" creationId="{2793AA88-48E8-4505-A0BB-FFB5C9AC64A4}"/>
          </ac:spMkLst>
        </pc:spChg>
      </pc:sldChg>
      <pc:sldChg chg="del">
        <pc:chgData name="Pascalle Cup" userId="acdf420d-3d1b-463e-9173-44ff0cd1b36a" providerId="ADAL" clId="{B2FC9B8A-AAC5-408F-87C1-EB1BF8D4055F}" dt="2020-03-01T15:06:50.544" v="91" actId="47"/>
        <pc:sldMkLst>
          <pc:docMk/>
          <pc:sldMk cId="3815805812" sldId="277"/>
        </pc:sldMkLst>
      </pc:sldChg>
      <pc:sldChg chg="addSp modSp add">
        <pc:chgData name="Pascalle Cup" userId="acdf420d-3d1b-463e-9173-44ff0cd1b36a" providerId="ADAL" clId="{B2FC9B8A-AAC5-408F-87C1-EB1BF8D4055F}" dt="2020-03-01T15:30:32.890" v="584" actId="207"/>
        <pc:sldMkLst>
          <pc:docMk/>
          <pc:sldMk cId="1313917620" sldId="278"/>
        </pc:sldMkLst>
        <pc:spChg chg="add mod">
          <ac:chgData name="Pascalle Cup" userId="acdf420d-3d1b-463e-9173-44ff0cd1b36a" providerId="ADAL" clId="{B2FC9B8A-AAC5-408F-87C1-EB1BF8D4055F}" dt="2020-03-01T15:30:32.890" v="584" actId="207"/>
          <ac:spMkLst>
            <pc:docMk/>
            <pc:sldMk cId="1313917620" sldId="278"/>
            <ac:spMk id="2" creationId="{4B163FE6-C956-48AD-9D78-5C165DB8FEB2}"/>
          </ac:spMkLst>
        </pc:spChg>
      </pc:sldChg>
      <pc:sldChg chg="del">
        <pc:chgData name="Pascalle Cup" userId="acdf420d-3d1b-463e-9173-44ff0cd1b36a" providerId="ADAL" clId="{B2FC9B8A-AAC5-408F-87C1-EB1BF8D4055F}" dt="2020-03-01T15:06:57.098" v="93" actId="47"/>
        <pc:sldMkLst>
          <pc:docMk/>
          <pc:sldMk cId="1576548606" sldId="278"/>
        </pc:sldMkLst>
      </pc:sldChg>
      <pc:sldChg chg="addSp modSp add">
        <pc:chgData name="Pascalle Cup" userId="acdf420d-3d1b-463e-9173-44ff0cd1b36a" providerId="ADAL" clId="{B2FC9B8A-AAC5-408F-87C1-EB1BF8D4055F}" dt="2020-03-01T15:30:37.661" v="585" actId="207"/>
        <pc:sldMkLst>
          <pc:docMk/>
          <pc:sldMk cId="1641421766" sldId="279"/>
        </pc:sldMkLst>
        <pc:spChg chg="add mod">
          <ac:chgData name="Pascalle Cup" userId="acdf420d-3d1b-463e-9173-44ff0cd1b36a" providerId="ADAL" clId="{B2FC9B8A-AAC5-408F-87C1-EB1BF8D4055F}" dt="2020-03-01T15:30:37.661" v="585" actId="207"/>
          <ac:spMkLst>
            <pc:docMk/>
            <pc:sldMk cId="1641421766" sldId="279"/>
            <ac:spMk id="2" creationId="{7B35D710-85AF-495A-9A99-F1F98F0B8BC1}"/>
          </ac:spMkLst>
        </pc:spChg>
      </pc:sldChg>
      <pc:sldChg chg="del">
        <pc:chgData name="Pascalle Cup" userId="acdf420d-3d1b-463e-9173-44ff0cd1b36a" providerId="ADAL" clId="{B2FC9B8A-AAC5-408F-87C1-EB1BF8D4055F}" dt="2020-03-01T15:06:58.879" v="94" actId="47"/>
        <pc:sldMkLst>
          <pc:docMk/>
          <pc:sldMk cId="3642866962" sldId="279"/>
        </pc:sldMkLst>
      </pc:sldChg>
      <pc:sldChg chg="addSp modSp add">
        <pc:chgData name="Pascalle Cup" userId="acdf420d-3d1b-463e-9173-44ff0cd1b36a" providerId="ADAL" clId="{B2FC9B8A-AAC5-408F-87C1-EB1BF8D4055F}" dt="2020-03-01T16:30:30.740" v="945" actId="20577"/>
        <pc:sldMkLst>
          <pc:docMk/>
          <pc:sldMk cId="2970457385" sldId="280"/>
        </pc:sldMkLst>
        <pc:spChg chg="mod">
          <ac:chgData name="Pascalle Cup" userId="acdf420d-3d1b-463e-9173-44ff0cd1b36a" providerId="ADAL" clId="{B2FC9B8A-AAC5-408F-87C1-EB1BF8D4055F}" dt="2020-03-01T16:30:30.740" v="945" actId="20577"/>
          <ac:spMkLst>
            <pc:docMk/>
            <pc:sldMk cId="2970457385" sldId="280"/>
            <ac:spMk id="2" creationId="{0378BE97-3430-4D47-A5EC-C4BE168179A1}"/>
          </ac:spMkLst>
        </pc:spChg>
        <pc:spChg chg="add mod">
          <ac:chgData name="Pascalle Cup" userId="acdf420d-3d1b-463e-9173-44ff0cd1b36a" providerId="ADAL" clId="{B2FC9B8A-AAC5-408F-87C1-EB1BF8D4055F}" dt="2020-03-01T15:30:56.868" v="588" actId="6549"/>
          <ac:spMkLst>
            <pc:docMk/>
            <pc:sldMk cId="2970457385" sldId="280"/>
            <ac:spMk id="3" creationId="{E9AC9CC7-162F-46DD-A647-31362F5EB068}"/>
          </ac:spMkLst>
        </pc:spChg>
        <pc:spChg chg="add mod">
          <ac:chgData name="Pascalle Cup" userId="acdf420d-3d1b-463e-9173-44ff0cd1b36a" providerId="ADAL" clId="{B2FC9B8A-AAC5-408F-87C1-EB1BF8D4055F}" dt="2020-03-01T15:31:44.914" v="594" actId="207"/>
          <ac:spMkLst>
            <pc:docMk/>
            <pc:sldMk cId="2970457385" sldId="280"/>
            <ac:spMk id="4" creationId="{A73473BF-E514-4249-A2A1-F108CDC4997B}"/>
          </ac:spMkLst>
        </pc:spChg>
      </pc:sldChg>
      <pc:sldChg chg="add del">
        <pc:chgData name="Pascalle Cup" userId="acdf420d-3d1b-463e-9173-44ff0cd1b36a" providerId="ADAL" clId="{B2FC9B8A-AAC5-408F-87C1-EB1BF8D4055F}" dt="2020-03-01T15:29:54.758" v="559" actId="47"/>
        <pc:sldMkLst>
          <pc:docMk/>
          <pc:sldMk cId="4025815332" sldId="280"/>
        </pc:sldMkLst>
      </pc:sldChg>
      <pc:sldChg chg="addSp delSp modSp add del mod setBg">
        <pc:chgData name="Pascalle Cup" userId="acdf420d-3d1b-463e-9173-44ff0cd1b36a" providerId="ADAL" clId="{B2FC9B8A-AAC5-408F-87C1-EB1BF8D4055F}" dt="2020-03-01T15:33:46.215" v="612" actId="47"/>
        <pc:sldMkLst>
          <pc:docMk/>
          <pc:sldMk cId="2072796630" sldId="281"/>
        </pc:sldMkLst>
        <pc:spChg chg="add">
          <ac:chgData name="Pascalle Cup" userId="acdf420d-3d1b-463e-9173-44ff0cd1b36a" providerId="ADAL" clId="{B2FC9B8A-AAC5-408F-87C1-EB1BF8D4055F}" dt="2020-03-01T15:32:17.094" v="597" actId="26606"/>
          <ac:spMkLst>
            <pc:docMk/>
            <pc:sldMk cId="2072796630" sldId="281"/>
            <ac:spMk id="71" creationId="{3B5F8FB9-93B9-4832-A062-85E1B6A5AFA4}"/>
          </ac:spMkLst>
        </pc:spChg>
        <pc:spChg chg="add">
          <ac:chgData name="Pascalle Cup" userId="acdf420d-3d1b-463e-9173-44ff0cd1b36a" providerId="ADAL" clId="{B2FC9B8A-AAC5-408F-87C1-EB1BF8D4055F}" dt="2020-03-01T15:32:17.094" v="597" actId="26606"/>
          <ac:spMkLst>
            <pc:docMk/>
            <pc:sldMk cId="2072796630" sldId="281"/>
            <ac:spMk id="73" creationId="{F37E8EB2-7BE0-4F3D-921C-F4E9C2C14929}"/>
          </ac:spMkLst>
        </pc:spChg>
        <pc:spChg chg="add">
          <ac:chgData name="Pascalle Cup" userId="acdf420d-3d1b-463e-9173-44ff0cd1b36a" providerId="ADAL" clId="{B2FC9B8A-AAC5-408F-87C1-EB1BF8D4055F}" dt="2020-03-01T15:32:17.094" v="597" actId="26606"/>
          <ac:spMkLst>
            <pc:docMk/>
            <pc:sldMk cId="2072796630" sldId="281"/>
            <ac:spMk id="75" creationId="{E77AE46B-A945-4A7E-9911-903176079DD0}"/>
          </ac:spMkLst>
        </pc:spChg>
        <pc:picChg chg="add del mod">
          <ac:chgData name="Pascalle Cup" userId="acdf420d-3d1b-463e-9173-44ff0cd1b36a" providerId="ADAL" clId="{B2FC9B8A-AAC5-408F-87C1-EB1BF8D4055F}" dt="2020-03-01T15:32:49.022" v="602"/>
          <ac:picMkLst>
            <pc:docMk/>
            <pc:sldMk cId="2072796630" sldId="281"/>
            <ac:picMk id="1026" creationId="{B635ACE5-44C5-4D7F-92A1-177E37357D0C}"/>
          </ac:picMkLst>
        </pc:picChg>
      </pc:sldChg>
      <pc:sldChg chg="addSp delSp modSp add">
        <pc:chgData name="Pascalle Cup" userId="acdf420d-3d1b-463e-9173-44ff0cd1b36a" providerId="ADAL" clId="{B2FC9B8A-AAC5-408F-87C1-EB1BF8D4055F}" dt="2020-03-01T15:35:20.828" v="628" actId="1076"/>
        <pc:sldMkLst>
          <pc:docMk/>
          <pc:sldMk cId="1163153634" sldId="282"/>
        </pc:sldMkLst>
        <pc:spChg chg="add mod">
          <ac:chgData name="Pascalle Cup" userId="acdf420d-3d1b-463e-9173-44ff0cd1b36a" providerId="ADAL" clId="{B2FC9B8A-AAC5-408F-87C1-EB1BF8D4055F}" dt="2020-03-01T15:34:30.222" v="616" actId="1076"/>
          <ac:spMkLst>
            <pc:docMk/>
            <pc:sldMk cId="1163153634" sldId="282"/>
            <ac:spMk id="2" creationId="{23E56563-3359-46DA-8450-EE01D38A093A}"/>
          </ac:spMkLst>
        </pc:spChg>
        <pc:spChg chg="add mod">
          <ac:chgData name="Pascalle Cup" userId="acdf420d-3d1b-463e-9173-44ff0cd1b36a" providerId="ADAL" clId="{B2FC9B8A-AAC5-408F-87C1-EB1BF8D4055F}" dt="2020-03-01T15:34:27.086" v="615" actId="1076"/>
          <ac:spMkLst>
            <pc:docMk/>
            <pc:sldMk cId="1163153634" sldId="282"/>
            <ac:spMk id="4" creationId="{6FF867DC-125D-4097-B8C9-29E40CD52D54}"/>
          </ac:spMkLst>
        </pc:spChg>
        <pc:spChg chg="add mod">
          <ac:chgData name="Pascalle Cup" userId="acdf420d-3d1b-463e-9173-44ff0cd1b36a" providerId="ADAL" clId="{B2FC9B8A-AAC5-408F-87C1-EB1BF8D4055F}" dt="2020-03-01T15:35:20.828" v="628" actId="1076"/>
          <ac:spMkLst>
            <pc:docMk/>
            <pc:sldMk cId="1163153634" sldId="282"/>
            <ac:spMk id="5" creationId="{A76C7918-3643-4EDA-8C28-973C14A47975}"/>
          </ac:spMkLst>
        </pc:spChg>
        <pc:picChg chg="add del mod">
          <ac:chgData name="Pascalle Cup" userId="acdf420d-3d1b-463e-9173-44ff0cd1b36a" providerId="ADAL" clId="{B2FC9B8A-AAC5-408F-87C1-EB1BF8D4055F}" dt="2020-03-01T15:33:22.793" v="606" actId="478"/>
          <ac:picMkLst>
            <pc:docMk/>
            <pc:sldMk cId="1163153634" sldId="282"/>
            <ac:picMk id="3" creationId="{E60715D9-740B-4E42-866F-5A31FF4EF664}"/>
          </ac:picMkLst>
        </pc:picChg>
        <pc:picChg chg="add mod">
          <ac:chgData name="Pascalle Cup" userId="acdf420d-3d1b-463e-9173-44ff0cd1b36a" providerId="ADAL" clId="{B2FC9B8A-AAC5-408F-87C1-EB1BF8D4055F}" dt="2020-03-01T15:34:32.308" v="617" actId="1076"/>
          <ac:picMkLst>
            <pc:docMk/>
            <pc:sldMk cId="1163153634" sldId="282"/>
            <ac:picMk id="2050" creationId="{12E34B26-F85B-447F-A470-E6683959FEF4}"/>
          </ac:picMkLst>
        </pc:picChg>
      </pc:sldChg>
      <pc:sldChg chg="addSp modSp add">
        <pc:chgData name="Pascalle Cup" userId="acdf420d-3d1b-463e-9173-44ff0cd1b36a" providerId="ADAL" clId="{B2FC9B8A-AAC5-408F-87C1-EB1BF8D4055F}" dt="2020-03-01T15:36:34.228" v="639" actId="1076"/>
        <pc:sldMkLst>
          <pc:docMk/>
          <pc:sldMk cId="3534689851" sldId="283"/>
        </pc:sldMkLst>
        <pc:spChg chg="add mod">
          <ac:chgData name="Pascalle Cup" userId="acdf420d-3d1b-463e-9173-44ff0cd1b36a" providerId="ADAL" clId="{B2FC9B8A-AAC5-408F-87C1-EB1BF8D4055F}" dt="2020-03-01T15:36:30.276" v="636" actId="1076"/>
          <ac:spMkLst>
            <pc:docMk/>
            <pc:sldMk cId="3534689851" sldId="283"/>
            <ac:spMk id="2" creationId="{3760B2C1-3342-4C09-8CE9-34457ABE199C}"/>
          </ac:spMkLst>
        </pc:spChg>
        <pc:picChg chg="add mod">
          <ac:chgData name="Pascalle Cup" userId="acdf420d-3d1b-463e-9173-44ff0cd1b36a" providerId="ADAL" clId="{B2FC9B8A-AAC5-408F-87C1-EB1BF8D4055F}" dt="2020-03-01T15:36:34.228" v="639" actId="1076"/>
          <ac:picMkLst>
            <pc:docMk/>
            <pc:sldMk cId="3534689851" sldId="283"/>
            <ac:picMk id="3074" creationId="{2514B3D1-420C-4EE6-A80F-77A94FFA445D}"/>
          </ac:picMkLst>
        </pc:picChg>
      </pc:sldChg>
      <pc:sldChg chg="ord">
        <pc:chgData name="Pascalle Cup" userId="acdf420d-3d1b-463e-9173-44ff0cd1b36a" providerId="ADAL" clId="{B2FC9B8A-AAC5-408F-87C1-EB1BF8D4055F}" dt="2020-03-01T16:40:20.831" v="1026"/>
        <pc:sldMkLst>
          <pc:docMk/>
          <pc:sldMk cId="322529583" sldId="284"/>
        </pc:sldMkLst>
      </pc:sldChg>
      <pc:sldChg chg="addSp modSp add del">
        <pc:chgData name="Pascalle Cup" userId="acdf420d-3d1b-463e-9173-44ff0cd1b36a" providerId="ADAL" clId="{B2FC9B8A-AAC5-408F-87C1-EB1BF8D4055F}" dt="2020-03-01T16:29:30.439" v="930" actId="2696"/>
        <pc:sldMkLst>
          <pc:docMk/>
          <pc:sldMk cId="2015443501" sldId="284"/>
        </pc:sldMkLst>
        <pc:spChg chg="add mod">
          <ac:chgData name="Pascalle Cup" userId="acdf420d-3d1b-463e-9173-44ff0cd1b36a" providerId="ADAL" clId="{B2FC9B8A-AAC5-408F-87C1-EB1BF8D4055F}" dt="2020-03-01T16:09:32.295" v="698" actId="403"/>
          <ac:spMkLst>
            <pc:docMk/>
            <pc:sldMk cId="2015443501" sldId="284"/>
            <ac:spMk id="2" creationId="{B7DB5D5B-4EAA-4EB5-9AA7-3CF1BECD263B}"/>
          </ac:spMkLst>
        </pc:spChg>
      </pc:sldChg>
      <pc:sldChg chg="addSp delSp modSp add">
        <pc:chgData name="Pascalle Cup" userId="acdf420d-3d1b-463e-9173-44ff0cd1b36a" providerId="ADAL" clId="{B2FC9B8A-AAC5-408F-87C1-EB1BF8D4055F}" dt="2020-03-01T16:30:39.431" v="948" actId="20577"/>
        <pc:sldMkLst>
          <pc:docMk/>
          <pc:sldMk cId="1527797696" sldId="285"/>
        </pc:sldMkLst>
        <pc:spChg chg="add mod">
          <ac:chgData name="Pascalle Cup" userId="acdf420d-3d1b-463e-9173-44ff0cd1b36a" providerId="ADAL" clId="{B2FC9B8A-AAC5-408F-87C1-EB1BF8D4055F}" dt="2020-03-01T16:13:36.982" v="772" actId="1076"/>
          <ac:spMkLst>
            <pc:docMk/>
            <pc:sldMk cId="1527797696" sldId="285"/>
            <ac:spMk id="3" creationId="{7D6DD211-E190-477F-A6AA-BBE72BE19E73}"/>
          </ac:spMkLst>
        </pc:spChg>
        <pc:spChg chg="add mod">
          <ac:chgData name="Pascalle Cup" userId="acdf420d-3d1b-463e-9173-44ff0cd1b36a" providerId="ADAL" clId="{B2FC9B8A-AAC5-408F-87C1-EB1BF8D4055F}" dt="2020-03-01T16:30:39.431" v="948" actId="20577"/>
          <ac:spMkLst>
            <pc:docMk/>
            <pc:sldMk cId="1527797696" sldId="285"/>
            <ac:spMk id="5" creationId="{CF61BE87-8B09-4043-8FA5-7D1D3558BF59}"/>
          </ac:spMkLst>
        </pc:spChg>
        <pc:picChg chg="add del mod">
          <ac:chgData name="Pascalle Cup" userId="acdf420d-3d1b-463e-9173-44ff0cd1b36a" providerId="ADAL" clId="{B2FC9B8A-AAC5-408F-87C1-EB1BF8D4055F}" dt="2020-03-01T16:07:19.018" v="680"/>
          <ac:picMkLst>
            <pc:docMk/>
            <pc:sldMk cId="1527797696" sldId="285"/>
            <ac:picMk id="2" creationId="{39347546-4690-4EED-AE2D-DA60AB659E5E}"/>
          </ac:picMkLst>
        </pc:picChg>
        <pc:picChg chg="add mod">
          <ac:chgData name="Pascalle Cup" userId="acdf420d-3d1b-463e-9173-44ff0cd1b36a" providerId="ADAL" clId="{B2FC9B8A-AAC5-408F-87C1-EB1BF8D4055F}" dt="2020-03-01T16:08:03.597" v="693" actId="1076"/>
          <ac:picMkLst>
            <pc:docMk/>
            <pc:sldMk cId="1527797696" sldId="285"/>
            <ac:picMk id="4" creationId="{8E70F346-6756-4C28-8231-6DB6A1488DF6}"/>
          </ac:picMkLst>
        </pc:picChg>
      </pc:sldChg>
      <pc:sldChg chg="addSp modSp add">
        <pc:chgData name="Pascalle Cup" userId="acdf420d-3d1b-463e-9173-44ff0cd1b36a" providerId="ADAL" clId="{B2FC9B8A-AAC5-408F-87C1-EB1BF8D4055F}" dt="2020-03-01T16:08:10.468" v="694" actId="1076"/>
        <pc:sldMkLst>
          <pc:docMk/>
          <pc:sldMk cId="631114652" sldId="286"/>
        </pc:sldMkLst>
        <pc:picChg chg="add mod">
          <ac:chgData name="Pascalle Cup" userId="acdf420d-3d1b-463e-9173-44ff0cd1b36a" providerId="ADAL" clId="{B2FC9B8A-AAC5-408F-87C1-EB1BF8D4055F}" dt="2020-03-01T16:08:10.468" v="694" actId="1076"/>
          <ac:picMkLst>
            <pc:docMk/>
            <pc:sldMk cId="631114652" sldId="286"/>
            <ac:picMk id="2" creationId="{36EB56B3-1E56-4B2E-918B-0791E42DAA07}"/>
          </ac:picMkLst>
        </pc:picChg>
      </pc:sldChg>
      <pc:sldChg chg="addSp delSp modSp add mod setBg">
        <pc:chgData name="Pascalle Cup" userId="acdf420d-3d1b-463e-9173-44ff0cd1b36a" providerId="ADAL" clId="{B2FC9B8A-AAC5-408F-87C1-EB1BF8D4055F}" dt="2020-03-01T16:31:02.670" v="957" actId="404"/>
        <pc:sldMkLst>
          <pc:docMk/>
          <pc:sldMk cId="1997214228" sldId="287"/>
        </pc:sldMkLst>
        <pc:spChg chg="mod ord">
          <ac:chgData name="Pascalle Cup" userId="acdf420d-3d1b-463e-9173-44ff0cd1b36a" providerId="ADAL" clId="{B2FC9B8A-AAC5-408F-87C1-EB1BF8D4055F}" dt="2020-03-01T16:31:02.670" v="957" actId="404"/>
          <ac:spMkLst>
            <pc:docMk/>
            <pc:sldMk cId="1997214228" sldId="287"/>
            <ac:spMk id="2" creationId="{759EA82E-B240-4329-A928-7716E3CCB7B2}"/>
          </ac:spMkLst>
        </pc:spChg>
        <pc:spChg chg="add mod">
          <ac:chgData name="Pascalle Cup" userId="acdf420d-3d1b-463e-9173-44ff0cd1b36a" providerId="ADAL" clId="{B2FC9B8A-AAC5-408F-87C1-EB1BF8D4055F}" dt="2020-03-01T16:18:24.788" v="848" actId="1076"/>
          <ac:spMkLst>
            <pc:docMk/>
            <pc:sldMk cId="1997214228" sldId="287"/>
            <ac:spMk id="3" creationId="{CC05A81D-E615-4C5D-8F1B-2423D47DC1DC}"/>
          </ac:spMkLst>
        </pc:spChg>
        <pc:spChg chg="add mod">
          <ac:chgData name="Pascalle Cup" userId="acdf420d-3d1b-463e-9173-44ff0cd1b36a" providerId="ADAL" clId="{B2FC9B8A-AAC5-408F-87C1-EB1BF8D4055F}" dt="2020-03-01T16:28:17.448" v="888" actId="207"/>
          <ac:spMkLst>
            <pc:docMk/>
            <pc:sldMk cId="1997214228" sldId="287"/>
            <ac:spMk id="4" creationId="{540E20FD-26AA-4C12-98B4-5F2D9C3C444D}"/>
          </ac:spMkLst>
        </pc:spChg>
        <pc:spChg chg="add del">
          <ac:chgData name="Pascalle Cup" userId="acdf420d-3d1b-463e-9173-44ff0cd1b36a" providerId="ADAL" clId="{B2FC9B8A-AAC5-408F-87C1-EB1BF8D4055F}" dt="2020-03-01T16:15:02.752" v="831" actId="26606"/>
          <ac:spMkLst>
            <pc:docMk/>
            <pc:sldMk cId="1997214228" sldId="287"/>
            <ac:spMk id="71" creationId="{B9951BD9-0868-4CDB-ACD6-9C4209B5E412}"/>
          </ac:spMkLst>
        </pc:spChg>
        <pc:spChg chg="add del">
          <ac:chgData name="Pascalle Cup" userId="acdf420d-3d1b-463e-9173-44ff0cd1b36a" providerId="ADAL" clId="{B2FC9B8A-AAC5-408F-87C1-EB1BF8D4055F}" dt="2020-03-01T16:17:23.379" v="835" actId="26606"/>
          <ac:spMkLst>
            <pc:docMk/>
            <pc:sldMk cId="1997214228" sldId="287"/>
            <ac:spMk id="75" creationId="{13722DD7-BA73-4776-93A3-94491FEF7260}"/>
          </ac:spMkLst>
        </pc:spChg>
        <pc:spChg chg="add del">
          <ac:chgData name="Pascalle Cup" userId="acdf420d-3d1b-463e-9173-44ff0cd1b36a" providerId="ADAL" clId="{B2FC9B8A-AAC5-408F-87C1-EB1BF8D4055F}" dt="2020-03-01T16:17:23.379" v="835" actId="26606"/>
          <ac:spMkLst>
            <pc:docMk/>
            <pc:sldMk cId="1997214228" sldId="287"/>
            <ac:spMk id="4100" creationId="{35555856-9970-4BC3-9AA9-6A917F53AFBD}"/>
          </ac:spMkLst>
        </pc:spChg>
        <pc:picChg chg="add del">
          <ac:chgData name="Pascalle Cup" userId="acdf420d-3d1b-463e-9173-44ff0cd1b36a" providerId="ADAL" clId="{B2FC9B8A-AAC5-408F-87C1-EB1BF8D4055F}" dt="2020-03-01T16:17:23.379" v="835" actId="26606"/>
          <ac:picMkLst>
            <pc:docMk/>
            <pc:sldMk cId="1997214228" sldId="287"/>
            <ac:picMk id="73" creationId="{7F487851-BFAF-46D8-A1ED-50CAD6E46F59}"/>
          </ac:picMkLst>
        </pc:picChg>
        <pc:picChg chg="add del mod">
          <ac:chgData name="Pascalle Cup" userId="acdf420d-3d1b-463e-9173-44ff0cd1b36a" providerId="ADAL" clId="{B2FC9B8A-AAC5-408F-87C1-EB1BF8D4055F}" dt="2020-03-01T16:17:24.088" v="836"/>
          <ac:picMkLst>
            <pc:docMk/>
            <pc:sldMk cId="1997214228" sldId="287"/>
            <ac:picMk id="4098" creationId="{D4326663-316D-4D94-92F6-782CA8920052}"/>
          </ac:picMkLst>
        </pc:picChg>
      </pc:sldChg>
      <pc:sldChg chg="addSp add ord">
        <pc:chgData name="Pascalle Cup" userId="acdf420d-3d1b-463e-9173-44ff0cd1b36a" providerId="ADAL" clId="{B2FC9B8A-AAC5-408F-87C1-EB1BF8D4055F}" dt="2020-03-01T16:31:24.374" v="959"/>
        <pc:sldMkLst>
          <pc:docMk/>
          <pc:sldMk cId="2321204319" sldId="288"/>
        </pc:sldMkLst>
        <pc:picChg chg="add">
          <ac:chgData name="Pascalle Cup" userId="acdf420d-3d1b-463e-9173-44ff0cd1b36a" providerId="ADAL" clId="{B2FC9B8A-AAC5-408F-87C1-EB1BF8D4055F}" dt="2020-03-01T16:18:56.481" v="849"/>
          <ac:picMkLst>
            <pc:docMk/>
            <pc:sldMk cId="2321204319" sldId="288"/>
            <ac:picMk id="5122" creationId="{7A31E0C7-B77E-46A4-AEC2-536A16328184}"/>
          </ac:picMkLst>
        </pc:picChg>
      </pc:sldChg>
      <pc:sldChg chg="addSp modSp add ord">
        <pc:chgData name="Pascalle Cup" userId="acdf420d-3d1b-463e-9173-44ff0cd1b36a" providerId="ADAL" clId="{B2FC9B8A-AAC5-408F-87C1-EB1BF8D4055F}" dt="2020-03-01T16:43:02.437" v="1169" actId="207"/>
        <pc:sldMkLst>
          <pc:docMk/>
          <pc:sldMk cId="2072558999" sldId="289"/>
        </pc:sldMkLst>
        <pc:spChg chg="add mod">
          <ac:chgData name="Pascalle Cup" userId="acdf420d-3d1b-463e-9173-44ff0cd1b36a" providerId="ADAL" clId="{B2FC9B8A-AAC5-408F-87C1-EB1BF8D4055F}" dt="2020-03-01T16:43:02.437" v="1169" actId="207"/>
          <ac:spMkLst>
            <pc:docMk/>
            <pc:sldMk cId="2072558999" sldId="289"/>
            <ac:spMk id="2" creationId="{39910647-BFCD-40C0-96B6-36F32CE95687}"/>
          </ac:spMkLst>
        </pc:spChg>
        <pc:picChg chg="add">
          <ac:chgData name="Pascalle Cup" userId="acdf420d-3d1b-463e-9173-44ff0cd1b36a" providerId="ADAL" clId="{B2FC9B8A-AAC5-408F-87C1-EB1BF8D4055F}" dt="2020-03-01T16:19:29.183" v="851"/>
          <ac:picMkLst>
            <pc:docMk/>
            <pc:sldMk cId="2072558999" sldId="289"/>
            <ac:picMk id="6146" creationId="{E725EF25-ED51-4EF7-8010-EF9FAD2A6D79}"/>
          </ac:picMkLst>
        </pc:picChg>
      </pc:sldChg>
      <pc:sldChg chg="addSp modSp add">
        <pc:chgData name="Pascalle Cup" userId="acdf420d-3d1b-463e-9173-44ff0cd1b36a" providerId="ADAL" clId="{B2FC9B8A-AAC5-408F-87C1-EB1BF8D4055F}" dt="2020-03-01T16:33:03.567" v="1018" actId="114"/>
        <pc:sldMkLst>
          <pc:docMk/>
          <pc:sldMk cId="1071052516" sldId="290"/>
        </pc:sldMkLst>
        <pc:spChg chg="mod">
          <ac:chgData name="Pascalle Cup" userId="acdf420d-3d1b-463e-9173-44ff0cd1b36a" providerId="ADAL" clId="{B2FC9B8A-AAC5-408F-87C1-EB1BF8D4055F}" dt="2020-03-01T16:27:39.161" v="885" actId="20577"/>
          <ac:spMkLst>
            <pc:docMk/>
            <pc:sldMk cId="1071052516" sldId="290"/>
            <ac:spMk id="2" creationId="{2EB60EB2-FD11-48A7-98D2-9F4101F0EF0E}"/>
          </ac:spMkLst>
        </pc:spChg>
        <pc:spChg chg="add mod">
          <ac:chgData name="Pascalle Cup" userId="acdf420d-3d1b-463e-9173-44ff0cd1b36a" providerId="ADAL" clId="{B2FC9B8A-AAC5-408F-87C1-EB1BF8D4055F}" dt="2020-03-01T16:33:03.567" v="1018" actId="114"/>
          <ac:spMkLst>
            <pc:docMk/>
            <pc:sldMk cId="1071052516" sldId="290"/>
            <ac:spMk id="3" creationId="{2EEB4F7A-54AF-4568-9A76-3B2092ACB21D}"/>
          </ac:spMkLst>
        </pc:spChg>
      </pc:sldChg>
      <pc:sldChg chg="addSp delSp modSp add mod setBg">
        <pc:chgData name="Pascalle Cup" userId="acdf420d-3d1b-463e-9173-44ff0cd1b36a" providerId="ADAL" clId="{B2FC9B8A-AAC5-408F-87C1-EB1BF8D4055F}" dt="2020-03-01T16:32:41.149" v="1014" actId="26606"/>
        <pc:sldMkLst>
          <pc:docMk/>
          <pc:sldMk cId="3027447823" sldId="291"/>
        </pc:sldMkLst>
        <pc:spChg chg="mod ord">
          <ac:chgData name="Pascalle Cup" userId="acdf420d-3d1b-463e-9173-44ff0cd1b36a" providerId="ADAL" clId="{B2FC9B8A-AAC5-408F-87C1-EB1BF8D4055F}" dt="2020-03-01T16:32:41.149" v="1014" actId="26606"/>
          <ac:spMkLst>
            <pc:docMk/>
            <pc:sldMk cId="3027447823" sldId="291"/>
            <ac:spMk id="2" creationId="{8756BD31-FE26-4001-BBDF-8DE801C0A9BB}"/>
          </ac:spMkLst>
        </pc:spChg>
        <pc:spChg chg="del">
          <ac:chgData name="Pascalle Cup" userId="acdf420d-3d1b-463e-9173-44ff0cd1b36a" providerId="ADAL" clId="{B2FC9B8A-AAC5-408F-87C1-EB1BF8D4055F}" dt="2020-03-01T16:32:14.639" v="1005"/>
          <ac:spMkLst>
            <pc:docMk/>
            <pc:sldMk cId="3027447823" sldId="291"/>
            <ac:spMk id="3" creationId="{1270B819-338F-47F3-9719-FA8F668869CF}"/>
          </ac:spMkLst>
        </pc:spChg>
        <pc:spChg chg="add del mod">
          <ac:chgData name="Pascalle Cup" userId="acdf420d-3d1b-463e-9173-44ff0cd1b36a" providerId="ADAL" clId="{B2FC9B8A-AAC5-408F-87C1-EB1BF8D4055F}" dt="2020-03-01T16:32:38.690" v="1013"/>
          <ac:spMkLst>
            <pc:docMk/>
            <pc:sldMk cId="3027447823" sldId="291"/>
            <ac:spMk id="6" creationId="{6E9F48AC-695D-4F4A-A0FE-00D52167A6C4}"/>
          </ac:spMkLst>
        </pc:spChg>
        <pc:spChg chg="add del">
          <ac:chgData name="Pascalle Cup" userId="acdf420d-3d1b-463e-9173-44ff0cd1b36a" providerId="ADAL" clId="{B2FC9B8A-AAC5-408F-87C1-EB1BF8D4055F}" dt="2020-03-01T16:32:21.802" v="1009" actId="26606"/>
          <ac:spMkLst>
            <pc:docMk/>
            <pc:sldMk cId="3027447823" sldId="291"/>
            <ac:spMk id="8" creationId="{E7AA8EA1-21F9-4504-B2C1-0264409C2C40}"/>
          </ac:spMkLst>
        </pc:spChg>
        <pc:spChg chg="add del">
          <ac:chgData name="Pascalle Cup" userId="acdf420d-3d1b-463e-9173-44ff0cd1b36a" providerId="ADAL" clId="{B2FC9B8A-AAC5-408F-87C1-EB1BF8D4055F}" dt="2020-03-01T16:32:20.186" v="1007" actId="26606"/>
          <ac:spMkLst>
            <pc:docMk/>
            <pc:sldMk cId="3027447823" sldId="291"/>
            <ac:spMk id="9" creationId="{362D44EE-C852-4460-B8B5-C4F2BC20510C}"/>
          </ac:spMkLst>
        </pc:spChg>
        <pc:spChg chg="add del">
          <ac:chgData name="Pascalle Cup" userId="acdf420d-3d1b-463e-9173-44ff0cd1b36a" providerId="ADAL" clId="{B2FC9B8A-AAC5-408F-87C1-EB1BF8D4055F}" dt="2020-03-01T16:32:20.186" v="1007" actId="26606"/>
          <ac:spMkLst>
            <pc:docMk/>
            <pc:sldMk cId="3027447823" sldId="291"/>
            <ac:spMk id="11" creationId="{658970D8-8D1D-4B5C-894B-E871CC86543D}"/>
          </ac:spMkLst>
        </pc:spChg>
        <pc:spChg chg="add del">
          <ac:chgData name="Pascalle Cup" userId="acdf420d-3d1b-463e-9173-44ff0cd1b36a" providerId="ADAL" clId="{B2FC9B8A-AAC5-408F-87C1-EB1BF8D4055F}" dt="2020-03-01T16:32:20.186" v="1007" actId="26606"/>
          <ac:spMkLst>
            <pc:docMk/>
            <pc:sldMk cId="3027447823" sldId="291"/>
            <ac:spMk id="13" creationId="{F227E5B6-9132-43CA-B503-37A18562ADF2}"/>
          </ac:spMkLst>
        </pc:spChg>
        <pc:spChg chg="add del">
          <ac:chgData name="Pascalle Cup" userId="acdf420d-3d1b-463e-9173-44ff0cd1b36a" providerId="ADAL" clId="{B2FC9B8A-AAC5-408F-87C1-EB1BF8D4055F}" dt="2020-03-01T16:32:20.186" v="1007" actId="26606"/>
          <ac:spMkLst>
            <pc:docMk/>
            <pc:sldMk cId="3027447823" sldId="291"/>
            <ac:spMk id="15" creationId="{03C2051E-A88D-48E5-BACF-AAED17892722}"/>
          </ac:spMkLst>
        </pc:spChg>
        <pc:spChg chg="add del">
          <ac:chgData name="Pascalle Cup" userId="acdf420d-3d1b-463e-9173-44ff0cd1b36a" providerId="ADAL" clId="{B2FC9B8A-AAC5-408F-87C1-EB1BF8D4055F}" dt="2020-03-01T16:32:20.186" v="1007" actId="26606"/>
          <ac:spMkLst>
            <pc:docMk/>
            <pc:sldMk cId="3027447823" sldId="291"/>
            <ac:spMk id="17" creationId="{7821A508-2985-4905-874A-527429BAABFA}"/>
          </ac:spMkLst>
        </pc:spChg>
        <pc:spChg chg="add del">
          <ac:chgData name="Pascalle Cup" userId="acdf420d-3d1b-463e-9173-44ff0cd1b36a" providerId="ADAL" clId="{B2FC9B8A-AAC5-408F-87C1-EB1BF8D4055F}" dt="2020-03-01T16:32:20.186" v="1007" actId="26606"/>
          <ac:spMkLst>
            <pc:docMk/>
            <pc:sldMk cId="3027447823" sldId="291"/>
            <ac:spMk id="19" creationId="{D2929CB1-0E3C-4B2D-ADC5-0154FB33BA44}"/>
          </ac:spMkLst>
        </pc:spChg>
        <pc:spChg chg="add del">
          <ac:chgData name="Pascalle Cup" userId="acdf420d-3d1b-463e-9173-44ff0cd1b36a" providerId="ADAL" clId="{B2FC9B8A-AAC5-408F-87C1-EB1BF8D4055F}" dt="2020-03-01T16:32:20.186" v="1007" actId="26606"/>
          <ac:spMkLst>
            <pc:docMk/>
            <pc:sldMk cId="3027447823" sldId="291"/>
            <ac:spMk id="21" creationId="{5F2F0C84-BE8C-4DC2-A6D3-30349A801D5C}"/>
          </ac:spMkLst>
        </pc:spChg>
        <pc:spChg chg="add del">
          <ac:chgData name="Pascalle Cup" userId="acdf420d-3d1b-463e-9173-44ff0cd1b36a" providerId="ADAL" clId="{B2FC9B8A-AAC5-408F-87C1-EB1BF8D4055F}" dt="2020-03-01T16:32:21.802" v="1009" actId="26606"/>
          <ac:spMkLst>
            <pc:docMk/>
            <pc:sldMk cId="3027447823" sldId="291"/>
            <ac:spMk id="23" creationId="{F56F5174-31D9-4DBB-AAB7-A1FD7BDB1352}"/>
          </ac:spMkLst>
        </pc:spChg>
        <pc:spChg chg="add del">
          <ac:chgData name="Pascalle Cup" userId="acdf420d-3d1b-463e-9173-44ff0cd1b36a" providerId="ADAL" clId="{B2FC9B8A-AAC5-408F-87C1-EB1BF8D4055F}" dt="2020-03-01T16:32:21.802" v="1009" actId="26606"/>
          <ac:spMkLst>
            <pc:docMk/>
            <pc:sldMk cId="3027447823" sldId="291"/>
            <ac:spMk id="25" creationId="{F9A95BEE-6BB1-4A28-A8E6-A34B2E42EF87}"/>
          </ac:spMkLst>
        </pc:spChg>
        <pc:spChg chg="add del">
          <ac:chgData name="Pascalle Cup" userId="acdf420d-3d1b-463e-9173-44ff0cd1b36a" providerId="ADAL" clId="{B2FC9B8A-AAC5-408F-87C1-EB1BF8D4055F}" dt="2020-03-01T16:32:34.538" v="1011" actId="26606"/>
          <ac:spMkLst>
            <pc:docMk/>
            <pc:sldMk cId="3027447823" sldId="291"/>
            <ac:spMk id="27" creationId="{67009BBA-DC62-4808-B0A8-DC86986B7608}"/>
          </ac:spMkLst>
        </pc:spChg>
        <pc:spChg chg="add del">
          <ac:chgData name="Pascalle Cup" userId="acdf420d-3d1b-463e-9173-44ff0cd1b36a" providerId="ADAL" clId="{B2FC9B8A-AAC5-408F-87C1-EB1BF8D4055F}" dt="2020-03-01T16:32:34.538" v="1011" actId="26606"/>
          <ac:spMkLst>
            <pc:docMk/>
            <pc:sldMk cId="3027447823" sldId="291"/>
            <ac:spMk id="28" creationId="{3F9BDB9F-8714-4605-B1BF-670E94960019}"/>
          </ac:spMkLst>
        </pc:spChg>
        <pc:spChg chg="add del">
          <ac:chgData name="Pascalle Cup" userId="acdf420d-3d1b-463e-9173-44ff0cd1b36a" providerId="ADAL" clId="{B2FC9B8A-AAC5-408F-87C1-EB1BF8D4055F}" dt="2020-03-01T16:32:34.538" v="1011" actId="26606"/>
          <ac:spMkLst>
            <pc:docMk/>
            <pc:sldMk cId="3027447823" sldId="291"/>
            <ac:spMk id="29" creationId="{CB339924-0C86-4476-A81F-37DCF289E1AB}"/>
          </ac:spMkLst>
        </pc:spChg>
        <pc:spChg chg="add">
          <ac:chgData name="Pascalle Cup" userId="acdf420d-3d1b-463e-9173-44ff0cd1b36a" providerId="ADAL" clId="{B2FC9B8A-AAC5-408F-87C1-EB1BF8D4055F}" dt="2020-03-01T16:32:41.149" v="1014" actId="26606"/>
          <ac:spMkLst>
            <pc:docMk/>
            <pc:sldMk cId="3027447823" sldId="291"/>
            <ac:spMk id="71" creationId="{7CA0DAA6-33B8-4A25-810D-2F4D816FB40E}"/>
          </ac:spMkLst>
        </pc:spChg>
        <pc:picChg chg="add del mod">
          <ac:chgData name="Pascalle Cup" userId="acdf420d-3d1b-463e-9173-44ff0cd1b36a" providerId="ADAL" clId="{B2FC9B8A-AAC5-408F-87C1-EB1BF8D4055F}" dt="2020-03-01T16:32:36.117" v="1012" actId="478"/>
          <ac:picMkLst>
            <pc:docMk/>
            <pc:sldMk cId="3027447823" sldId="291"/>
            <ac:picMk id="4" creationId="{415DB98A-5BF6-4ACB-909E-BB07E86F6A29}"/>
          </ac:picMkLst>
        </pc:picChg>
        <pc:picChg chg="add del">
          <ac:chgData name="Pascalle Cup" userId="acdf420d-3d1b-463e-9173-44ff0cd1b36a" providerId="ADAL" clId="{B2FC9B8A-AAC5-408F-87C1-EB1BF8D4055F}" dt="2020-03-01T16:32:21.802" v="1009" actId="26606"/>
          <ac:picMkLst>
            <pc:docMk/>
            <pc:sldMk cId="3027447823" sldId="291"/>
            <ac:picMk id="24" creationId="{AE113210-7872-481A-ADE6-3A05CCAF5EB2}"/>
          </ac:picMkLst>
        </pc:picChg>
        <pc:picChg chg="add mod">
          <ac:chgData name="Pascalle Cup" userId="acdf420d-3d1b-463e-9173-44ff0cd1b36a" providerId="ADAL" clId="{B2FC9B8A-AAC5-408F-87C1-EB1BF8D4055F}" dt="2020-03-01T16:32:41.149" v="1014" actId="26606"/>
          <ac:picMkLst>
            <pc:docMk/>
            <pc:sldMk cId="3027447823" sldId="291"/>
            <ac:picMk id="7170" creationId="{38E59FA0-5305-4845-81E3-9FF2312223B1}"/>
          </ac:picMkLst>
        </pc:picChg>
      </pc:sldChg>
      <pc:sldChg chg="addSp delSp modSp add">
        <pc:chgData name="Pascalle Cup" userId="acdf420d-3d1b-463e-9173-44ff0cd1b36a" providerId="ADAL" clId="{B2FC9B8A-AAC5-408F-87C1-EB1BF8D4055F}" dt="2020-03-01T16:47:34.876" v="1405" actId="1076"/>
        <pc:sldMkLst>
          <pc:docMk/>
          <pc:sldMk cId="1876019539" sldId="292"/>
        </pc:sldMkLst>
        <pc:spChg chg="add mod">
          <ac:chgData name="Pascalle Cup" userId="acdf420d-3d1b-463e-9173-44ff0cd1b36a" providerId="ADAL" clId="{B2FC9B8A-AAC5-408F-87C1-EB1BF8D4055F}" dt="2020-03-01T16:46:36.485" v="1329" actId="1076"/>
          <ac:spMkLst>
            <pc:docMk/>
            <pc:sldMk cId="1876019539" sldId="292"/>
            <ac:spMk id="2" creationId="{EBC41FE8-CDD4-473F-A4A7-863749B334EE}"/>
          </ac:spMkLst>
        </pc:spChg>
        <pc:spChg chg="add del mod">
          <ac:chgData name="Pascalle Cup" userId="acdf420d-3d1b-463e-9173-44ff0cd1b36a" providerId="ADAL" clId="{B2FC9B8A-AAC5-408F-87C1-EB1BF8D4055F}" dt="2020-03-01T16:46:20.557" v="1323"/>
          <ac:spMkLst>
            <pc:docMk/>
            <pc:sldMk cId="1876019539" sldId="292"/>
            <ac:spMk id="3" creationId="{A864CEB5-44A0-4F00-B133-5C34580C9A2D}"/>
          </ac:spMkLst>
        </pc:spChg>
        <pc:spChg chg="add mod">
          <ac:chgData name="Pascalle Cup" userId="acdf420d-3d1b-463e-9173-44ff0cd1b36a" providerId="ADAL" clId="{B2FC9B8A-AAC5-408F-87C1-EB1BF8D4055F}" dt="2020-03-01T16:46:33.492" v="1328" actId="1076"/>
          <ac:spMkLst>
            <pc:docMk/>
            <pc:sldMk cId="1876019539" sldId="292"/>
            <ac:spMk id="4" creationId="{105A5A1C-31EF-4575-9816-B113BE9DB58D}"/>
          </ac:spMkLst>
        </pc:spChg>
        <pc:spChg chg="add mod">
          <ac:chgData name="Pascalle Cup" userId="acdf420d-3d1b-463e-9173-44ff0cd1b36a" providerId="ADAL" clId="{B2FC9B8A-AAC5-408F-87C1-EB1BF8D4055F}" dt="2020-03-01T16:47:34.876" v="1405" actId="1076"/>
          <ac:spMkLst>
            <pc:docMk/>
            <pc:sldMk cId="1876019539" sldId="292"/>
            <ac:spMk id="5" creationId="{EB6281DA-929D-42DE-A6FF-53D4FEE4DD4D}"/>
          </ac:spMkLst>
        </pc:spChg>
        <pc:spChg chg="add mod">
          <ac:chgData name="Pascalle Cup" userId="acdf420d-3d1b-463e-9173-44ff0cd1b36a" providerId="ADAL" clId="{B2FC9B8A-AAC5-408F-87C1-EB1BF8D4055F}" dt="2020-03-01T16:47:23.199" v="1404" actId="20577"/>
          <ac:spMkLst>
            <pc:docMk/>
            <pc:sldMk cId="1876019539" sldId="292"/>
            <ac:spMk id="6" creationId="{47DC229C-5CA5-4E39-980D-EB5F95C707E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4302125" cy="341313"/>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5622925" y="0"/>
            <a:ext cx="4302125" cy="341313"/>
          </a:xfrm>
          <a:prstGeom prst="rect">
            <a:avLst/>
          </a:prstGeom>
        </p:spPr>
        <p:txBody>
          <a:bodyPr vert="horz" lIns="91440" tIns="45720" rIns="91440" bIns="45720" rtlCol="0"/>
          <a:lstStyle>
            <a:lvl1pPr algn="r">
              <a:defRPr sz="1200"/>
            </a:lvl1pPr>
          </a:lstStyle>
          <a:p>
            <a:fld id="{1E7F81C6-1DCA-49EB-829F-69B078A5EC3F}" type="datetimeFigureOut">
              <a:rPr lang="nl-NL" smtClean="0"/>
              <a:t>1-3-2020</a:t>
            </a:fld>
            <a:endParaRPr lang="nl-NL"/>
          </a:p>
        </p:txBody>
      </p:sp>
      <p:sp>
        <p:nvSpPr>
          <p:cNvPr id="4" name="Tijdelijke aanduiding voor dia-afbeelding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992188" y="3271838"/>
            <a:ext cx="7942262" cy="2676525"/>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6456363"/>
            <a:ext cx="4302125" cy="34131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5622925" y="6456363"/>
            <a:ext cx="4302125" cy="341312"/>
          </a:xfrm>
          <a:prstGeom prst="rect">
            <a:avLst/>
          </a:prstGeom>
        </p:spPr>
        <p:txBody>
          <a:bodyPr vert="horz" lIns="91440" tIns="45720" rIns="91440" bIns="45720" rtlCol="0" anchor="b"/>
          <a:lstStyle>
            <a:lvl1pPr algn="r">
              <a:defRPr sz="1200"/>
            </a:lvl1pPr>
          </a:lstStyle>
          <a:p>
            <a:fld id="{5DFE126B-3D44-4A29-AB63-B731D399C56C}" type="slidenum">
              <a:rPr lang="nl-NL" smtClean="0"/>
              <a:t>‹nr.›</a:t>
            </a:fld>
            <a:endParaRPr lang="nl-NL"/>
          </a:p>
        </p:txBody>
      </p:sp>
    </p:spTree>
    <p:extLst>
      <p:ext uri="{BB962C8B-B14F-4D97-AF65-F5344CB8AC3E}">
        <p14:creationId xmlns:p14="http://schemas.microsoft.com/office/powerpoint/2010/main" val="3696247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10E123-304E-4DEC-A582-7D2733146037}"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3597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893475-6581-43D7-8692-A8D16BF0F50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72392B0-2FD5-4877-9A7C-B3E472E7F4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A60896D-E754-4EC1-B55D-328BB29E690D}"/>
              </a:ext>
            </a:extLst>
          </p:cNvPr>
          <p:cNvSpPr>
            <a:spLocks noGrp="1"/>
          </p:cNvSpPr>
          <p:nvPr>
            <p:ph type="dt" sz="half" idx="10"/>
          </p:nvPr>
        </p:nvSpPr>
        <p:spPr/>
        <p:txBody>
          <a:bodyPr/>
          <a:lstStyle/>
          <a:p>
            <a:fld id="{6E7B5CF4-FED3-4F06-A1DA-77B6877D7045}" type="datetimeFigureOut">
              <a:rPr lang="nl-NL" smtClean="0"/>
              <a:t>1-3-2020</a:t>
            </a:fld>
            <a:endParaRPr lang="nl-NL"/>
          </a:p>
        </p:txBody>
      </p:sp>
      <p:sp>
        <p:nvSpPr>
          <p:cNvPr id="5" name="Tijdelijke aanduiding voor voettekst 4">
            <a:extLst>
              <a:ext uri="{FF2B5EF4-FFF2-40B4-BE49-F238E27FC236}">
                <a16:creationId xmlns:a16="http://schemas.microsoft.com/office/drawing/2014/main" id="{0EACF477-1538-4F2C-9FCE-F0F8A351CD3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DC82AD9-E2AD-459B-BA8C-141325B4459E}"/>
              </a:ext>
            </a:extLst>
          </p:cNvPr>
          <p:cNvSpPr>
            <a:spLocks noGrp="1"/>
          </p:cNvSpPr>
          <p:nvPr>
            <p:ph type="sldNum" sz="quarter" idx="12"/>
          </p:nvPr>
        </p:nvSpPr>
        <p:spPr/>
        <p:txBody>
          <a:bodyPr/>
          <a:lstStyle/>
          <a:p>
            <a:fld id="{E3D197DD-E037-49A3-8994-81BE13178844}" type="slidenum">
              <a:rPr lang="nl-NL" smtClean="0"/>
              <a:t>‹nr.›</a:t>
            </a:fld>
            <a:endParaRPr lang="nl-NL"/>
          </a:p>
        </p:txBody>
      </p:sp>
    </p:spTree>
    <p:extLst>
      <p:ext uri="{BB962C8B-B14F-4D97-AF65-F5344CB8AC3E}">
        <p14:creationId xmlns:p14="http://schemas.microsoft.com/office/powerpoint/2010/main" val="2320706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2F677E-8237-42C4-9C17-B569769636F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0DDAF60-A42C-4A11-AB38-0E75EA9EB931}"/>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4455CF5-F322-411C-B172-A7A2E0EFD3E6}"/>
              </a:ext>
            </a:extLst>
          </p:cNvPr>
          <p:cNvSpPr>
            <a:spLocks noGrp="1"/>
          </p:cNvSpPr>
          <p:nvPr>
            <p:ph type="dt" sz="half" idx="10"/>
          </p:nvPr>
        </p:nvSpPr>
        <p:spPr/>
        <p:txBody>
          <a:bodyPr/>
          <a:lstStyle/>
          <a:p>
            <a:fld id="{6E7B5CF4-FED3-4F06-A1DA-77B6877D7045}" type="datetimeFigureOut">
              <a:rPr lang="nl-NL" smtClean="0"/>
              <a:t>1-3-2020</a:t>
            </a:fld>
            <a:endParaRPr lang="nl-NL"/>
          </a:p>
        </p:txBody>
      </p:sp>
      <p:sp>
        <p:nvSpPr>
          <p:cNvPr id="5" name="Tijdelijke aanduiding voor voettekst 4">
            <a:extLst>
              <a:ext uri="{FF2B5EF4-FFF2-40B4-BE49-F238E27FC236}">
                <a16:creationId xmlns:a16="http://schemas.microsoft.com/office/drawing/2014/main" id="{1C40D0CD-707E-43A3-AC33-08672AE68F4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3EBE8C3-AEB5-48E6-9AE5-EA146BCB4B9B}"/>
              </a:ext>
            </a:extLst>
          </p:cNvPr>
          <p:cNvSpPr>
            <a:spLocks noGrp="1"/>
          </p:cNvSpPr>
          <p:nvPr>
            <p:ph type="sldNum" sz="quarter" idx="12"/>
          </p:nvPr>
        </p:nvSpPr>
        <p:spPr/>
        <p:txBody>
          <a:bodyPr/>
          <a:lstStyle/>
          <a:p>
            <a:fld id="{E3D197DD-E037-49A3-8994-81BE13178844}" type="slidenum">
              <a:rPr lang="nl-NL" smtClean="0"/>
              <a:t>‹nr.›</a:t>
            </a:fld>
            <a:endParaRPr lang="nl-NL"/>
          </a:p>
        </p:txBody>
      </p:sp>
    </p:spTree>
    <p:extLst>
      <p:ext uri="{BB962C8B-B14F-4D97-AF65-F5344CB8AC3E}">
        <p14:creationId xmlns:p14="http://schemas.microsoft.com/office/powerpoint/2010/main" val="4058745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B203DF9-C0AF-45FD-A02C-78B182A95357}"/>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C66D02B-A711-4DB3-9252-22302B51C11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2191DBB-52C3-4A08-A87D-EBD0E0891827}"/>
              </a:ext>
            </a:extLst>
          </p:cNvPr>
          <p:cNvSpPr>
            <a:spLocks noGrp="1"/>
          </p:cNvSpPr>
          <p:nvPr>
            <p:ph type="dt" sz="half" idx="10"/>
          </p:nvPr>
        </p:nvSpPr>
        <p:spPr/>
        <p:txBody>
          <a:bodyPr/>
          <a:lstStyle/>
          <a:p>
            <a:fld id="{6E7B5CF4-FED3-4F06-A1DA-77B6877D7045}" type="datetimeFigureOut">
              <a:rPr lang="nl-NL" smtClean="0"/>
              <a:t>1-3-2020</a:t>
            </a:fld>
            <a:endParaRPr lang="nl-NL"/>
          </a:p>
        </p:txBody>
      </p:sp>
      <p:sp>
        <p:nvSpPr>
          <p:cNvPr id="5" name="Tijdelijke aanduiding voor voettekst 4">
            <a:extLst>
              <a:ext uri="{FF2B5EF4-FFF2-40B4-BE49-F238E27FC236}">
                <a16:creationId xmlns:a16="http://schemas.microsoft.com/office/drawing/2014/main" id="{35A20E72-3260-4EFD-AD69-811A7140528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AD0E38A-161D-4BFA-9ABE-43D7218C087B}"/>
              </a:ext>
            </a:extLst>
          </p:cNvPr>
          <p:cNvSpPr>
            <a:spLocks noGrp="1"/>
          </p:cNvSpPr>
          <p:nvPr>
            <p:ph type="sldNum" sz="quarter" idx="12"/>
          </p:nvPr>
        </p:nvSpPr>
        <p:spPr/>
        <p:txBody>
          <a:bodyPr/>
          <a:lstStyle/>
          <a:p>
            <a:fld id="{E3D197DD-E037-49A3-8994-81BE13178844}" type="slidenum">
              <a:rPr lang="nl-NL" smtClean="0"/>
              <a:t>‹nr.›</a:t>
            </a:fld>
            <a:endParaRPr lang="nl-NL"/>
          </a:p>
        </p:txBody>
      </p:sp>
    </p:spTree>
    <p:extLst>
      <p:ext uri="{BB962C8B-B14F-4D97-AF65-F5344CB8AC3E}">
        <p14:creationId xmlns:p14="http://schemas.microsoft.com/office/powerpoint/2010/main" val="2641446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65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nl-NL"/>
              <a:t>Titelstijl van model bewerken</a:t>
            </a:r>
          </a:p>
        </p:txBody>
      </p:sp>
      <p:sp>
        <p:nvSpPr>
          <p:cNvPr id="3" name="Tijdelijke aanduiding voor inhoud 2"/>
          <p:cNvSpPr>
            <a:spLocks noGrp="1"/>
          </p:cNvSpPr>
          <p:nvPr>
            <p:ph idx="1" hasCustomPrompt="1"/>
          </p:nvPr>
        </p:nvSpPr>
        <p:spPr>
          <a:xfrm>
            <a:off x="1354667" y="1600201"/>
            <a:ext cx="4487333" cy="1346200"/>
          </a:xfrm>
          <a:prstGeom prst="rect">
            <a:avLst/>
          </a:prstGeom>
        </p:spPr>
        <p:txBody>
          <a:bodyPr/>
          <a:lstStyle>
            <a:lvl1pPr marL="0" indent="0">
              <a:buNone/>
              <a:defRPr lang="nl-NL" sz="1200" kern="1200" dirty="0" smtClean="0">
                <a:solidFill>
                  <a:schemeClr val="tx1"/>
                </a:solidFill>
                <a:latin typeface="+mn-lt"/>
                <a:ea typeface="+mn-ea"/>
                <a:cs typeface="+mn-cs"/>
              </a:defRPr>
            </a:lvl1pPr>
            <a:lvl2pPr marL="342900" indent="-342900">
              <a:defRPr/>
            </a:lvl2pPr>
            <a:lvl3pPr marL="342900" indent="-342900">
              <a:defRPr/>
            </a:lvl3pPr>
          </a:lstStyle>
          <a:p>
            <a:pPr lvl="0"/>
            <a:r>
              <a:rPr lang="nl-NL"/>
              <a:t>Klik om de tekststijl van het model te bewerken</a:t>
            </a:r>
          </a:p>
          <a:p>
            <a:pPr marL="342900" lvl="0" indent="-342900" algn="l" defTabSz="457200" rtl="0" eaLnBrk="1" latinLnBrk="0" hangingPunct="1">
              <a:spcBef>
                <a:spcPct val="20000"/>
              </a:spcBef>
              <a:buFont typeface="Arial"/>
              <a:buChar char="•"/>
            </a:pPr>
            <a:r>
              <a:rPr lang="nl-NL"/>
              <a:t>Tweede niveau</a:t>
            </a:r>
          </a:p>
          <a:p>
            <a:pPr marL="342900" lvl="0" indent="-342900" algn="l" defTabSz="457200" rtl="0" eaLnBrk="1" latinLnBrk="0" hangingPunct="1">
              <a:spcBef>
                <a:spcPct val="20000"/>
              </a:spcBef>
              <a:buFont typeface="Arial"/>
              <a:buChar char="•"/>
            </a:pPr>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609600" y="6356351"/>
            <a:ext cx="2844800" cy="365125"/>
          </a:xfrm>
          <a:prstGeom prst="rect">
            <a:avLst/>
          </a:prstGeom>
        </p:spPr>
        <p:txBody>
          <a:bodyPr/>
          <a:lstStyle/>
          <a:p>
            <a:pPr defTabSz="457200"/>
            <a:fld id="{2C59EA3F-D5BE-414E-954C-8E396D4AE404}" type="datetimeFigureOut">
              <a:rPr lang="nl-NL" smtClean="0">
                <a:solidFill>
                  <a:prstClr val="black"/>
                </a:solidFill>
              </a:rPr>
              <a:pPr defTabSz="457200"/>
              <a:t>1-3-2020</a:t>
            </a:fld>
            <a:endParaRPr lang="nl-NL">
              <a:solidFill>
                <a:prstClr val="black"/>
              </a:solidFill>
            </a:endParaRPr>
          </a:p>
        </p:txBody>
      </p:sp>
      <p:sp>
        <p:nvSpPr>
          <p:cNvPr id="5" name="Tijdelijke aanduiding voor voettekst 4"/>
          <p:cNvSpPr>
            <a:spLocks noGrp="1"/>
          </p:cNvSpPr>
          <p:nvPr>
            <p:ph type="ftr" sz="quarter" idx="11"/>
          </p:nvPr>
        </p:nvSpPr>
        <p:spPr>
          <a:xfrm>
            <a:off x="4165600" y="6356351"/>
            <a:ext cx="3860800" cy="365125"/>
          </a:xfrm>
          <a:prstGeom prst="rect">
            <a:avLst/>
          </a:prstGeom>
        </p:spPr>
        <p:txBody>
          <a:bodyPr/>
          <a:lstStyle/>
          <a:p>
            <a:pPr defTabSz="457200"/>
            <a:endParaRPr lang="nl-NL">
              <a:solidFill>
                <a:prstClr val="black"/>
              </a:solidFill>
            </a:endParaRPr>
          </a:p>
        </p:txBody>
      </p:sp>
      <p:sp>
        <p:nvSpPr>
          <p:cNvPr id="6" name="Tijdelijke aanduiding voor dianummer 5"/>
          <p:cNvSpPr>
            <a:spLocks noGrp="1"/>
          </p:cNvSpPr>
          <p:nvPr>
            <p:ph type="sldNum" sz="quarter" idx="12"/>
          </p:nvPr>
        </p:nvSpPr>
        <p:spPr>
          <a:xfrm>
            <a:off x="8737600" y="6356351"/>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4249046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nl-NL"/>
              <a:t>Titelstijl van model bewerken</a:t>
            </a:r>
          </a:p>
        </p:txBody>
      </p:sp>
      <p:sp>
        <p:nvSpPr>
          <p:cNvPr id="3" name="Tijdelijke aanduiding voor tekst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a:xfrm>
            <a:off x="609600" y="6356351"/>
            <a:ext cx="2844800" cy="365125"/>
          </a:xfrm>
          <a:prstGeom prst="rect">
            <a:avLst/>
          </a:prstGeom>
        </p:spPr>
        <p:txBody>
          <a:bodyPr/>
          <a:lstStyle/>
          <a:p>
            <a:pPr defTabSz="457200"/>
            <a:fld id="{2C59EA3F-D5BE-414E-954C-8E396D4AE404}" type="datetimeFigureOut">
              <a:rPr lang="nl-NL" smtClean="0">
                <a:solidFill>
                  <a:prstClr val="black"/>
                </a:solidFill>
              </a:rPr>
              <a:pPr defTabSz="457200"/>
              <a:t>1-3-2020</a:t>
            </a:fld>
            <a:endParaRPr lang="nl-NL">
              <a:solidFill>
                <a:prstClr val="black"/>
              </a:solidFill>
            </a:endParaRPr>
          </a:p>
        </p:txBody>
      </p:sp>
      <p:sp>
        <p:nvSpPr>
          <p:cNvPr id="5" name="Tijdelijke aanduiding voor voettekst 4"/>
          <p:cNvSpPr>
            <a:spLocks noGrp="1"/>
          </p:cNvSpPr>
          <p:nvPr>
            <p:ph type="ftr" sz="quarter" idx="11"/>
          </p:nvPr>
        </p:nvSpPr>
        <p:spPr>
          <a:xfrm>
            <a:off x="4165600" y="6356351"/>
            <a:ext cx="3860800" cy="365125"/>
          </a:xfrm>
          <a:prstGeom prst="rect">
            <a:avLst/>
          </a:prstGeom>
        </p:spPr>
        <p:txBody>
          <a:bodyPr/>
          <a:lstStyle/>
          <a:p>
            <a:pPr defTabSz="457200"/>
            <a:endParaRPr lang="nl-NL">
              <a:solidFill>
                <a:prstClr val="black"/>
              </a:solidFill>
            </a:endParaRPr>
          </a:p>
        </p:txBody>
      </p:sp>
      <p:sp>
        <p:nvSpPr>
          <p:cNvPr id="6" name="Tijdelijke aanduiding voor dianummer 5"/>
          <p:cNvSpPr>
            <a:spLocks noGrp="1"/>
          </p:cNvSpPr>
          <p:nvPr>
            <p:ph type="sldNum" sz="quarter" idx="12"/>
          </p:nvPr>
        </p:nvSpPr>
        <p:spPr>
          <a:xfrm>
            <a:off x="8737600" y="6356351"/>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769888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nl-NL"/>
              <a:t>Titelstijl van model bewerken</a:t>
            </a:r>
          </a:p>
        </p:txBody>
      </p:sp>
      <p:sp>
        <p:nvSpPr>
          <p:cNvPr id="3" name="Tijdelijke aanduiding voor inhoud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a:xfrm>
            <a:off x="609600" y="6356351"/>
            <a:ext cx="2844800" cy="365125"/>
          </a:xfrm>
          <a:prstGeom prst="rect">
            <a:avLst/>
          </a:prstGeom>
        </p:spPr>
        <p:txBody>
          <a:bodyPr/>
          <a:lstStyle/>
          <a:p>
            <a:pPr defTabSz="457200"/>
            <a:fld id="{2C59EA3F-D5BE-414E-954C-8E396D4AE404}" type="datetimeFigureOut">
              <a:rPr lang="nl-NL" smtClean="0">
                <a:solidFill>
                  <a:prstClr val="black"/>
                </a:solidFill>
              </a:rPr>
              <a:pPr defTabSz="457200"/>
              <a:t>1-3-2020</a:t>
            </a:fld>
            <a:endParaRPr lang="nl-NL">
              <a:solidFill>
                <a:prstClr val="black"/>
              </a:solidFill>
            </a:endParaRPr>
          </a:p>
        </p:txBody>
      </p:sp>
      <p:sp>
        <p:nvSpPr>
          <p:cNvPr id="6" name="Tijdelijke aanduiding voor voettekst 5"/>
          <p:cNvSpPr>
            <a:spLocks noGrp="1"/>
          </p:cNvSpPr>
          <p:nvPr>
            <p:ph type="ftr" sz="quarter" idx="11"/>
          </p:nvPr>
        </p:nvSpPr>
        <p:spPr>
          <a:xfrm>
            <a:off x="4165600" y="6356351"/>
            <a:ext cx="3860800" cy="365125"/>
          </a:xfrm>
          <a:prstGeom prst="rect">
            <a:avLst/>
          </a:prstGeom>
        </p:spPr>
        <p:txBody>
          <a:bodyPr/>
          <a:lstStyle/>
          <a:p>
            <a:pPr defTabSz="457200"/>
            <a:endParaRPr lang="nl-NL">
              <a:solidFill>
                <a:prstClr val="black"/>
              </a:solidFill>
            </a:endParaRPr>
          </a:p>
        </p:txBody>
      </p:sp>
      <p:sp>
        <p:nvSpPr>
          <p:cNvPr id="7" name="Tijdelijke aanduiding voor dianummer 6"/>
          <p:cNvSpPr>
            <a:spLocks noGrp="1"/>
          </p:cNvSpPr>
          <p:nvPr>
            <p:ph type="sldNum" sz="quarter" idx="12"/>
          </p:nvPr>
        </p:nvSpPr>
        <p:spPr>
          <a:xfrm>
            <a:off x="8737600" y="6356351"/>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2185127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a:xfrm>
            <a:off x="609600" y="6356351"/>
            <a:ext cx="2844800" cy="365125"/>
          </a:xfrm>
          <a:prstGeom prst="rect">
            <a:avLst/>
          </a:prstGeom>
        </p:spPr>
        <p:txBody>
          <a:bodyPr/>
          <a:lstStyle/>
          <a:p>
            <a:pPr defTabSz="457200"/>
            <a:fld id="{2C59EA3F-D5BE-414E-954C-8E396D4AE404}" type="datetimeFigureOut">
              <a:rPr lang="nl-NL" smtClean="0">
                <a:solidFill>
                  <a:prstClr val="black"/>
                </a:solidFill>
              </a:rPr>
              <a:pPr defTabSz="457200"/>
              <a:t>1-3-2020</a:t>
            </a:fld>
            <a:endParaRPr lang="nl-NL">
              <a:solidFill>
                <a:prstClr val="black"/>
              </a:solidFill>
            </a:endParaRPr>
          </a:p>
        </p:txBody>
      </p:sp>
      <p:sp>
        <p:nvSpPr>
          <p:cNvPr id="8" name="Tijdelijke aanduiding voor voettekst 7"/>
          <p:cNvSpPr>
            <a:spLocks noGrp="1"/>
          </p:cNvSpPr>
          <p:nvPr>
            <p:ph type="ftr" sz="quarter" idx="11"/>
          </p:nvPr>
        </p:nvSpPr>
        <p:spPr>
          <a:xfrm>
            <a:off x="4165600" y="6356351"/>
            <a:ext cx="3860800" cy="365125"/>
          </a:xfrm>
          <a:prstGeom prst="rect">
            <a:avLst/>
          </a:prstGeom>
        </p:spPr>
        <p:txBody>
          <a:bodyPr/>
          <a:lstStyle/>
          <a:p>
            <a:pPr defTabSz="457200"/>
            <a:endParaRPr lang="nl-NL">
              <a:solidFill>
                <a:prstClr val="black"/>
              </a:solidFill>
            </a:endParaRPr>
          </a:p>
        </p:txBody>
      </p:sp>
      <p:sp>
        <p:nvSpPr>
          <p:cNvPr id="9" name="Tijdelijke aanduiding voor dianummer 8"/>
          <p:cNvSpPr>
            <a:spLocks noGrp="1"/>
          </p:cNvSpPr>
          <p:nvPr>
            <p:ph type="sldNum" sz="quarter" idx="12"/>
          </p:nvPr>
        </p:nvSpPr>
        <p:spPr>
          <a:xfrm>
            <a:off x="8737600" y="6356351"/>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3081549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nl-NL"/>
              <a:t>Titelstijl van model bewerken</a:t>
            </a:r>
          </a:p>
        </p:txBody>
      </p:sp>
      <p:sp>
        <p:nvSpPr>
          <p:cNvPr id="3" name="Tijdelijke aanduiding voor datum 2"/>
          <p:cNvSpPr>
            <a:spLocks noGrp="1"/>
          </p:cNvSpPr>
          <p:nvPr>
            <p:ph type="dt" sz="half" idx="10"/>
          </p:nvPr>
        </p:nvSpPr>
        <p:spPr>
          <a:xfrm>
            <a:off x="609600" y="6356351"/>
            <a:ext cx="2844800" cy="365125"/>
          </a:xfrm>
          <a:prstGeom prst="rect">
            <a:avLst/>
          </a:prstGeom>
        </p:spPr>
        <p:txBody>
          <a:bodyPr/>
          <a:lstStyle/>
          <a:p>
            <a:pPr defTabSz="457200"/>
            <a:fld id="{2C59EA3F-D5BE-414E-954C-8E396D4AE404}" type="datetimeFigureOut">
              <a:rPr lang="nl-NL" smtClean="0">
                <a:solidFill>
                  <a:prstClr val="black"/>
                </a:solidFill>
              </a:rPr>
              <a:pPr defTabSz="457200"/>
              <a:t>1-3-2020</a:t>
            </a:fld>
            <a:endParaRPr lang="nl-NL">
              <a:solidFill>
                <a:prstClr val="black"/>
              </a:solidFill>
            </a:endParaRPr>
          </a:p>
        </p:txBody>
      </p:sp>
      <p:sp>
        <p:nvSpPr>
          <p:cNvPr id="4" name="Tijdelijke aanduiding voor voettekst 3"/>
          <p:cNvSpPr>
            <a:spLocks noGrp="1"/>
          </p:cNvSpPr>
          <p:nvPr>
            <p:ph type="ftr" sz="quarter" idx="11"/>
          </p:nvPr>
        </p:nvSpPr>
        <p:spPr>
          <a:xfrm>
            <a:off x="4165600" y="6356351"/>
            <a:ext cx="3860800" cy="365125"/>
          </a:xfrm>
          <a:prstGeom prst="rect">
            <a:avLst/>
          </a:prstGeom>
        </p:spPr>
        <p:txBody>
          <a:bodyPr/>
          <a:lstStyle/>
          <a:p>
            <a:pPr defTabSz="457200"/>
            <a:endParaRPr lang="nl-NL">
              <a:solidFill>
                <a:prstClr val="black"/>
              </a:solidFill>
            </a:endParaRPr>
          </a:p>
        </p:txBody>
      </p:sp>
      <p:sp>
        <p:nvSpPr>
          <p:cNvPr id="5" name="Tijdelijke aanduiding voor dianummer 4"/>
          <p:cNvSpPr>
            <a:spLocks noGrp="1"/>
          </p:cNvSpPr>
          <p:nvPr>
            <p:ph type="sldNum" sz="quarter" idx="12"/>
          </p:nvPr>
        </p:nvSpPr>
        <p:spPr>
          <a:xfrm>
            <a:off x="8737600" y="6356351"/>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2795903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609600" y="6356351"/>
            <a:ext cx="2844800" cy="365125"/>
          </a:xfrm>
          <a:prstGeom prst="rect">
            <a:avLst/>
          </a:prstGeom>
        </p:spPr>
        <p:txBody>
          <a:bodyPr/>
          <a:lstStyle/>
          <a:p>
            <a:pPr defTabSz="457200"/>
            <a:fld id="{2C59EA3F-D5BE-414E-954C-8E396D4AE404}" type="datetimeFigureOut">
              <a:rPr lang="nl-NL" smtClean="0">
                <a:solidFill>
                  <a:prstClr val="black"/>
                </a:solidFill>
              </a:rPr>
              <a:pPr defTabSz="457200"/>
              <a:t>1-3-2020</a:t>
            </a:fld>
            <a:endParaRPr lang="nl-NL">
              <a:solidFill>
                <a:prstClr val="black"/>
              </a:solidFill>
            </a:endParaRPr>
          </a:p>
        </p:txBody>
      </p:sp>
      <p:sp>
        <p:nvSpPr>
          <p:cNvPr id="3" name="Tijdelijke aanduiding voor voettekst 2"/>
          <p:cNvSpPr>
            <a:spLocks noGrp="1"/>
          </p:cNvSpPr>
          <p:nvPr>
            <p:ph type="ftr" sz="quarter" idx="11"/>
          </p:nvPr>
        </p:nvSpPr>
        <p:spPr>
          <a:xfrm>
            <a:off x="4165600" y="6356351"/>
            <a:ext cx="3860800" cy="365125"/>
          </a:xfrm>
          <a:prstGeom prst="rect">
            <a:avLst/>
          </a:prstGeom>
        </p:spPr>
        <p:txBody>
          <a:bodyPr/>
          <a:lstStyle/>
          <a:p>
            <a:pPr defTabSz="457200"/>
            <a:endParaRPr lang="nl-NL">
              <a:solidFill>
                <a:prstClr val="black"/>
              </a:solidFill>
            </a:endParaRPr>
          </a:p>
        </p:txBody>
      </p:sp>
      <p:sp>
        <p:nvSpPr>
          <p:cNvPr id="4" name="Tijdelijke aanduiding voor dianummer 3"/>
          <p:cNvSpPr>
            <a:spLocks noGrp="1"/>
          </p:cNvSpPr>
          <p:nvPr>
            <p:ph type="sldNum" sz="quarter" idx="12"/>
          </p:nvPr>
        </p:nvSpPr>
        <p:spPr>
          <a:xfrm>
            <a:off x="8737600" y="6356351"/>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3588848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a:prstGeom prst="rect">
            <a:avLst/>
          </a:prstGeom>
        </p:spPr>
        <p:txBody>
          <a:bodyPr anchor="b"/>
          <a:lstStyle>
            <a:lvl1pPr algn="l">
              <a:defRPr sz="2000" b="1"/>
            </a:lvl1pPr>
          </a:lstStyle>
          <a:p>
            <a:r>
              <a:rPr lang="nl-NL"/>
              <a:t>Titelstijl van model bewerken</a:t>
            </a:r>
          </a:p>
        </p:txBody>
      </p:sp>
      <p:sp>
        <p:nvSpPr>
          <p:cNvPr id="3" name="Tijdelijke aanduiding voor inhoud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a:xfrm>
            <a:off x="609600" y="6356351"/>
            <a:ext cx="2844800" cy="365125"/>
          </a:xfrm>
          <a:prstGeom prst="rect">
            <a:avLst/>
          </a:prstGeom>
        </p:spPr>
        <p:txBody>
          <a:bodyPr/>
          <a:lstStyle/>
          <a:p>
            <a:pPr defTabSz="457200"/>
            <a:fld id="{2C59EA3F-D5BE-414E-954C-8E396D4AE404}" type="datetimeFigureOut">
              <a:rPr lang="nl-NL" smtClean="0">
                <a:solidFill>
                  <a:prstClr val="black"/>
                </a:solidFill>
              </a:rPr>
              <a:pPr defTabSz="457200"/>
              <a:t>1-3-2020</a:t>
            </a:fld>
            <a:endParaRPr lang="nl-NL">
              <a:solidFill>
                <a:prstClr val="black"/>
              </a:solidFill>
            </a:endParaRPr>
          </a:p>
        </p:txBody>
      </p:sp>
      <p:sp>
        <p:nvSpPr>
          <p:cNvPr id="6" name="Tijdelijke aanduiding voor voettekst 5"/>
          <p:cNvSpPr>
            <a:spLocks noGrp="1"/>
          </p:cNvSpPr>
          <p:nvPr>
            <p:ph type="ftr" sz="quarter" idx="11"/>
          </p:nvPr>
        </p:nvSpPr>
        <p:spPr>
          <a:xfrm>
            <a:off x="4165600" y="6356351"/>
            <a:ext cx="3860800" cy="365125"/>
          </a:xfrm>
          <a:prstGeom prst="rect">
            <a:avLst/>
          </a:prstGeom>
        </p:spPr>
        <p:txBody>
          <a:bodyPr/>
          <a:lstStyle/>
          <a:p>
            <a:pPr defTabSz="457200"/>
            <a:endParaRPr lang="nl-NL">
              <a:solidFill>
                <a:prstClr val="black"/>
              </a:solidFill>
            </a:endParaRPr>
          </a:p>
        </p:txBody>
      </p:sp>
      <p:sp>
        <p:nvSpPr>
          <p:cNvPr id="7" name="Tijdelijke aanduiding voor dianummer 6"/>
          <p:cNvSpPr>
            <a:spLocks noGrp="1"/>
          </p:cNvSpPr>
          <p:nvPr>
            <p:ph type="sldNum" sz="quarter" idx="12"/>
          </p:nvPr>
        </p:nvSpPr>
        <p:spPr>
          <a:xfrm>
            <a:off x="8737600" y="6356351"/>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2202706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0C34E8-F645-40CF-BB11-BE484ADF4C6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469B0F3-5AB7-432F-B9A6-8727F5BF37F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8E73078-A312-4C0F-9BB4-C8ECADC548E7}"/>
              </a:ext>
            </a:extLst>
          </p:cNvPr>
          <p:cNvSpPr>
            <a:spLocks noGrp="1"/>
          </p:cNvSpPr>
          <p:nvPr>
            <p:ph type="dt" sz="half" idx="10"/>
          </p:nvPr>
        </p:nvSpPr>
        <p:spPr/>
        <p:txBody>
          <a:bodyPr/>
          <a:lstStyle/>
          <a:p>
            <a:fld id="{6E7B5CF4-FED3-4F06-A1DA-77B6877D7045}" type="datetimeFigureOut">
              <a:rPr lang="nl-NL" smtClean="0"/>
              <a:t>1-3-2020</a:t>
            </a:fld>
            <a:endParaRPr lang="nl-NL"/>
          </a:p>
        </p:txBody>
      </p:sp>
      <p:sp>
        <p:nvSpPr>
          <p:cNvPr id="5" name="Tijdelijke aanduiding voor voettekst 4">
            <a:extLst>
              <a:ext uri="{FF2B5EF4-FFF2-40B4-BE49-F238E27FC236}">
                <a16:creationId xmlns:a16="http://schemas.microsoft.com/office/drawing/2014/main" id="{F350A59A-F6CB-4F53-A2DF-F61F4A6FE5E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51EB607-3FCA-4D8D-98A0-2636631A934E}"/>
              </a:ext>
            </a:extLst>
          </p:cNvPr>
          <p:cNvSpPr>
            <a:spLocks noGrp="1"/>
          </p:cNvSpPr>
          <p:nvPr>
            <p:ph type="sldNum" sz="quarter" idx="12"/>
          </p:nvPr>
        </p:nvSpPr>
        <p:spPr/>
        <p:txBody>
          <a:bodyPr/>
          <a:lstStyle/>
          <a:p>
            <a:fld id="{E3D197DD-E037-49A3-8994-81BE13178844}" type="slidenum">
              <a:rPr lang="nl-NL" smtClean="0"/>
              <a:t>‹nr.›</a:t>
            </a:fld>
            <a:endParaRPr lang="nl-NL"/>
          </a:p>
        </p:txBody>
      </p:sp>
    </p:spTree>
    <p:extLst>
      <p:ext uri="{BB962C8B-B14F-4D97-AF65-F5344CB8AC3E}">
        <p14:creationId xmlns:p14="http://schemas.microsoft.com/office/powerpoint/2010/main" val="4583986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a:prstGeom prst="rect">
            <a:avLst/>
          </a:prstGeo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a:xfrm>
            <a:off x="609600" y="6356351"/>
            <a:ext cx="2844800" cy="365125"/>
          </a:xfrm>
          <a:prstGeom prst="rect">
            <a:avLst/>
          </a:prstGeom>
        </p:spPr>
        <p:txBody>
          <a:bodyPr/>
          <a:lstStyle/>
          <a:p>
            <a:pPr defTabSz="457200"/>
            <a:fld id="{2C59EA3F-D5BE-414E-954C-8E396D4AE404}" type="datetimeFigureOut">
              <a:rPr lang="nl-NL" smtClean="0">
                <a:solidFill>
                  <a:prstClr val="black"/>
                </a:solidFill>
              </a:rPr>
              <a:pPr defTabSz="457200"/>
              <a:t>1-3-2020</a:t>
            </a:fld>
            <a:endParaRPr lang="nl-NL">
              <a:solidFill>
                <a:prstClr val="black"/>
              </a:solidFill>
            </a:endParaRPr>
          </a:p>
        </p:txBody>
      </p:sp>
      <p:sp>
        <p:nvSpPr>
          <p:cNvPr id="6" name="Tijdelijke aanduiding voor voettekst 5"/>
          <p:cNvSpPr>
            <a:spLocks noGrp="1"/>
          </p:cNvSpPr>
          <p:nvPr>
            <p:ph type="ftr" sz="quarter" idx="11"/>
          </p:nvPr>
        </p:nvSpPr>
        <p:spPr>
          <a:xfrm>
            <a:off x="4165600" y="6356351"/>
            <a:ext cx="3860800" cy="365125"/>
          </a:xfrm>
          <a:prstGeom prst="rect">
            <a:avLst/>
          </a:prstGeom>
        </p:spPr>
        <p:txBody>
          <a:bodyPr/>
          <a:lstStyle/>
          <a:p>
            <a:pPr defTabSz="457200"/>
            <a:endParaRPr lang="nl-NL">
              <a:solidFill>
                <a:prstClr val="black"/>
              </a:solidFill>
            </a:endParaRPr>
          </a:p>
        </p:txBody>
      </p:sp>
      <p:sp>
        <p:nvSpPr>
          <p:cNvPr id="7" name="Tijdelijke aanduiding voor dianummer 6"/>
          <p:cNvSpPr>
            <a:spLocks noGrp="1"/>
          </p:cNvSpPr>
          <p:nvPr>
            <p:ph type="sldNum" sz="quarter" idx="12"/>
          </p:nvPr>
        </p:nvSpPr>
        <p:spPr>
          <a:xfrm>
            <a:off x="8737600" y="6356351"/>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2470774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nl-NL"/>
              <a:t>Titelstijl van model bewerken</a:t>
            </a:r>
          </a:p>
        </p:txBody>
      </p:sp>
      <p:sp>
        <p:nvSpPr>
          <p:cNvPr id="3" name="Tijdelijke aanduiding voor verticale tekst 2"/>
          <p:cNvSpPr>
            <a:spLocks noGrp="1"/>
          </p:cNvSpPr>
          <p:nvPr>
            <p:ph type="body" orient="vert" idx="1"/>
          </p:nvPr>
        </p:nvSpPr>
        <p:spPr>
          <a:xfrm>
            <a:off x="609600" y="1600201"/>
            <a:ext cx="10972800" cy="4525963"/>
          </a:xfrm>
          <a:prstGeom prst="rect">
            <a:avLst/>
          </a:prstGeo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609600" y="6356351"/>
            <a:ext cx="2844800" cy="365125"/>
          </a:xfrm>
          <a:prstGeom prst="rect">
            <a:avLst/>
          </a:prstGeom>
        </p:spPr>
        <p:txBody>
          <a:bodyPr/>
          <a:lstStyle/>
          <a:p>
            <a:pPr defTabSz="457200"/>
            <a:fld id="{2C59EA3F-D5BE-414E-954C-8E396D4AE404}" type="datetimeFigureOut">
              <a:rPr lang="nl-NL" smtClean="0">
                <a:solidFill>
                  <a:prstClr val="black"/>
                </a:solidFill>
              </a:rPr>
              <a:pPr defTabSz="457200"/>
              <a:t>1-3-2020</a:t>
            </a:fld>
            <a:endParaRPr lang="nl-NL">
              <a:solidFill>
                <a:prstClr val="black"/>
              </a:solidFill>
            </a:endParaRPr>
          </a:p>
        </p:txBody>
      </p:sp>
      <p:sp>
        <p:nvSpPr>
          <p:cNvPr id="5" name="Tijdelijke aanduiding voor voettekst 4"/>
          <p:cNvSpPr>
            <a:spLocks noGrp="1"/>
          </p:cNvSpPr>
          <p:nvPr>
            <p:ph type="ftr" sz="quarter" idx="11"/>
          </p:nvPr>
        </p:nvSpPr>
        <p:spPr>
          <a:xfrm>
            <a:off x="4165600" y="6356351"/>
            <a:ext cx="3860800" cy="365125"/>
          </a:xfrm>
          <a:prstGeom prst="rect">
            <a:avLst/>
          </a:prstGeom>
        </p:spPr>
        <p:txBody>
          <a:bodyPr/>
          <a:lstStyle/>
          <a:p>
            <a:pPr defTabSz="457200"/>
            <a:endParaRPr lang="nl-NL">
              <a:solidFill>
                <a:prstClr val="black"/>
              </a:solidFill>
            </a:endParaRPr>
          </a:p>
        </p:txBody>
      </p:sp>
      <p:sp>
        <p:nvSpPr>
          <p:cNvPr id="6" name="Tijdelijke aanduiding voor dianummer 5"/>
          <p:cNvSpPr>
            <a:spLocks noGrp="1"/>
          </p:cNvSpPr>
          <p:nvPr>
            <p:ph type="sldNum" sz="quarter" idx="12"/>
          </p:nvPr>
        </p:nvSpPr>
        <p:spPr>
          <a:xfrm>
            <a:off x="8737600" y="6356351"/>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23930700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a:prstGeom prst="rect">
            <a:avLst/>
          </a:prstGeo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609600" y="274639"/>
            <a:ext cx="8026400" cy="5851525"/>
          </a:xfrm>
          <a:prstGeom prst="rect">
            <a:avLst/>
          </a:prstGeo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609600" y="6356351"/>
            <a:ext cx="2844800" cy="365125"/>
          </a:xfrm>
          <a:prstGeom prst="rect">
            <a:avLst/>
          </a:prstGeom>
        </p:spPr>
        <p:txBody>
          <a:bodyPr/>
          <a:lstStyle/>
          <a:p>
            <a:pPr defTabSz="457200"/>
            <a:fld id="{2C59EA3F-D5BE-414E-954C-8E396D4AE404}" type="datetimeFigureOut">
              <a:rPr lang="nl-NL" smtClean="0">
                <a:solidFill>
                  <a:prstClr val="black"/>
                </a:solidFill>
              </a:rPr>
              <a:pPr defTabSz="457200"/>
              <a:t>1-3-2020</a:t>
            </a:fld>
            <a:endParaRPr lang="nl-NL">
              <a:solidFill>
                <a:prstClr val="black"/>
              </a:solidFill>
            </a:endParaRPr>
          </a:p>
        </p:txBody>
      </p:sp>
      <p:sp>
        <p:nvSpPr>
          <p:cNvPr id="5" name="Tijdelijke aanduiding voor voettekst 4"/>
          <p:cNvSpPr>
            <a:spLocks noGrp="1"/>
          </p:cNvSpPr>
          <p:nvPr>
            <p:ph type="ftr" sz="quarter" idx="11"/>
          </p:nvPr>
        </p:nvSpPr>
        <p:spPr>
          <a:xfrm>
            <a:off x="4165600" y="6356351"/>
            <a:ext cx="3860800" cy="365125"/>
          </a:xfrm>
          <a:prstGeom prst="rect">
            <a:avLst/>
          </a:prstGeom>
        </p:spPr>
        <p:txBody>
          <a:bodyPr/>
          <a:lstStyle/>
          <a:p>
            <a:pPr defTabSz="457200"/>
            <a:endParaRPr lang="nl-NL">
              <a:solidFill>
                <a:prstClr val="black"/>
              </a:solidFill>
            </a:endParaRPr>
          </a:p>
        </p:txBody>
      </p:sp>
      <p:sp>
        <p:nvSpPr>
          <p:cNvPr id="6" name="Tijdelijke aanduiding voor dianummer 5"/>
          <p:cNvSpPr>
            <a:spLocks noGrp="1"/>
          </p:cNvSpPr>
          <p:nvPr>
            <p:ph type="sldNum" sz="quarter" idx="12"/>
          </p:nvPr>
        </p:nvSpPr>
        <p:spPr>
          <a:xfrm>
            <a:off x="8737600" y="6356351"/>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3895819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8F965B-8197-471A-8C10-17E670D80F9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6E8C471A-67DC-4738-8E89-D0B2635AAE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15F2B6CC-7776-4C8D-982B-0428ADB9D952}"/>
              </a:ext>
            </a:extLst>
          </p:cNvPr>
          <p:cNvSpPr>
            <a:spLocks noGrp="1"/>
          </p:cNvSpPr>
          <p:nvPr>
            <p:ph type="dt" sz="half" idx="10"/>
          </p:nvPr>
        </p:nvSpPr>
        <p:spPr/>
        <p:txBody>
          <a:bodyPr/>
          <a:lstStyle/>
          <a:p>
            <a:fld id="{6E7B5CF4-FED3-4F06-A1DA-77B6877D7045}" type="datetimeFigureOut">
              <a:rPr lang="nl-NL" smtClean="0"/>
              <a:t>1-3-2020</a:t>
            </a:fld>
            <a:endParaRPr lang="nl-NL"/>
          </a:p>
        </p:txBody>
      </p:sp>
      <p:sp>
        <p:nvSpPr>
          <p:cNvPr id="5" name="Tijdelijke aanduiding voor voettekst 4">
            <a:extLst>
              <a:ext uri="{FF2B5EF4-FFF2-40B4-BE49-F238E27FC236}">
                <a16:creationId xmlns:a16="http://schemas.microsoft.com/office/drawing/2014/main" id="{AC62EF4E-7596-45D0-82A3-C96B2A2353E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53F131F-1B65-4FDE-B1BC-66295719476C}"/>
              </a:ext>
            </a:extLst>
          </p:cNvPr>
          <p:cNvSpPr>
            <a:spLocks noGrp="1"/>
          </p:cNvSpPr>
          <p:nvPr>
            <p:ph type="sldNum" sz="quarter" idx="12"/>
          </p:nvPr>
        </p:nvSpPr>
        <p:spPr/>
        <p:txBody>
          <a:bodyPr/>
          <a:lstStyle/>
          <a:p>
            <a:fld id="{E3D197DD-E037-49A3-8994-81BE13178844}" type="slidenum">
              <a:rPr lang="nl-NL" smtClean="0"/>
              <a:t>‹nr.›</a:t>
            </a:fld>
            <a:endParaRPr lang="nl-NL"/>
          </a:p>
        </p:txBody>
      </p:sp>
    </p:spTree>
    <p:extLst>
      <p:ext uri="{BB962C8B-B14F-4D97-AF65-F5344CB8AC3E}">
        <p14:creationId xmlns:p14="http://schemas.microsoft.com/office/powerpoint/2010/main" val="2065240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5BF659-28D2-476D-AF54-302C8DF6816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AF6E32B-9A44-4F2C-AD85-2CF6388EE548}"/>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7EEAE15-8EE9-4E06-B513-D5F27B183FD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A3C53B7-07D9-4C3C-9C54-632272C5995A}"/>
              </a:ext>
            </a:extLst>
          </p:cNvPr>
          <p:cNvSpPr>
            <a:spLocks noGrp="1"/>
          </p:cNvSpPr>
          <p:nvPr>
            <p:ph type="dt" sz="half" idx="10"/>
          </p:nvPr>
        </p:nvSpPr>
        <p:spPr/>
        <p:txBody>
          <a:bodyPr/>
          <a:lstStyle/>
          <a:p>
            <a:fld id="{6E7B5CF4-FED3-4F06-A1DA-77B6877D7045}" type="datetimeFigureOut">
              <a:rPr lang="nl-NL" smtClean="0"/>
              <a:t>1-3-2020</a:t>
            </a:fld>
            <a:endParaRPr lang="nl-NL"/>
          </a:p>
        </p:txBody>
      </p:sp>
      <p:sp>
        <p:nvSpPr>
          <p:cNvPr id="6" name="Tijdelijke aanduiding voor voettekst 5">
            <a:extLst>
              <a:ext uri="{FF2B5EF4-FFF2-40B4-BE49-F238E27FC236}">
                <a16:creationId xmlns:a16="http://schemas.microsoft.com/office/drawing/2014/main" id="{968E5ADB-C5DC-4ECB-8F61-E8C8ABB1C68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2216E87-458C-4012-BAFE-3DF80774E1EA}"/>
              </a:ext>
            </a:extLst>
          </p:cNvPr>
          <p:cNvSpPr>
            <a:spLocks noGrp="1"/>
          </p:cNvSpPr>
          <p:nvPr>
            <p:ph type="sldNum" sz="quarter" idx="12"/>
          </p:nvPr>
        </p:nvSpPr>
        <p:spPr/>
        <p:txBody>
          <a:bodyPr/>
          <a:lstStyle/>
          <a:p>
            <a:fld id="{E3D197DD-E037-49A3-8994-81BE13178844}" type="slidenum">
              <a:rPr lang="nl-NL" smtClean="0"/>
              <a:t>‹nr.›</a:t>
            </a:fld>
            <a:endParaRPr lang="nl-NL"/>
          </a:p>
        </p:txBody>
      </p:sp>
    </p:spTree>
    <p:extLst>
      <p:ext uri="{BB962C8B-B14F-4D97-AF65-F5344CB8AC3E}">
        <p14:creationId xmlns:p14="http://schemas.microsoft.com/office/powerpoint/2010/main" val="476074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08F374-7A55-44D8-AF1F-25B772F4F46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E5A5007-6D2B-4C19-B913-A46F2F81F1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8DF643A-CFAC-45A7-82D4-8D59553C231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67BF739-5004-43EA-994C-2AD47C0D55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9DFD805-74F3-4F59-90D6-B05FB61D52FE}"/>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829E2B9-2659-4640-877F-BCAC78896B9E}"/>
              </a:ext>
            </a:extLst>
          </p:cNvPr>
          <p:cNvSpPr>
            <a:spLocks noGrp="1"/>
          </p:cNvSpPr>
          <p:nvPr>
            <p:ph type="dt" sz="half" idx="10"/>
          </p:nvPr>
        </p:nvSpPr>
        <p:spPr/>
        <p:txBody>
          <a:bodyPr/>
          <a:lstStyle/>
          <a:p>
            <a:fld id="{6E7B5CF4-FED3-4F06-A1DA-77B6877D7045}" type="datetimeFigureOut">
              <a:rPr lang="nl-NL" smtClean="0"/>
              <a:t>1-3-2020</a:t>
            </a:fld>
            <a:endParaRPr lang="nl-NL"/>
          </a:p>
        </p:txBody>
      </p:sp>
      <p:sp>
        <p:nvSpPr>
          <p:cNvPr id="8" name="Tijdelijke aanduiding voor voettekst 7">
            <a:extLst>
              <a:ext uri="{FF2B5EF4-FFF2-40B4-BE49-F238E27FC236}">
                <a16:creationId xmlns:a16="http://schemas.microsoft.com/office/drawing/2014/main" id="{482A6406-DA20-463F-9869-3F7161EF2E2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FE93B0C1-9621-40D2-BB43-58FD0BE016E7}"/>
              </a:ext>
            </a:extLst>
          </p:cNvPr>
          <p:cNvSpPr>
            <a:spLocks noGrp="1"/>
          </p:cNvSpPr>
          <p:nvPr>
            <p:ph type="sldNum" sz="quarter" idx="12"/>
          </p:nvPr>
        </p:nvSpPr>
        <p:spPr/>
        <p:txBody>
          <a:bodyPr/>
          <a:lstStyle/>
          <a:p>
            <a:fld id="{E3D197DD-E037-49A3-8994-81BE13178844}" type="slidenum">
              <a:rPr lang="nl-NL" smtClean="0"/>
              <a:t>‹nr.›</a:t>
            </a:fld>
            <a:endParaRPr lang="nl-NL"/>
          </a:p>
        </p:txBody>
      </p:sp>
    </p:spTree>
    <p:extLst>
      <p:ext uri="{BB962C8B-B14F-4D97-AF65-F5344CB8AC3E}">
        <p14:creationId xmlns:p14="http://schemas.microsoft.com/office/powerpoint/2010/main" val="1712200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1A4698-83DD-4DC1-92E2-812CA54CB4B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92DC6DD-2845-4F9C-A985-3B95321E15F6}"/>
              </a:ext>
            </a:extLst>
          </p:cNvPr>
          <p:cNvSpPr>
            <a:spLocks noGrp="1"/>
          </p:cNvSpPr>
          <p:nvPr>
            <p:ph type="dt" sz="half" idx="10"/>
          </p:nvPr>
        </p:nvSpPr>
        <p:spPr/>
        <p:txBody>
          <a:bodyPr/>
          <a:lstStyle/>
          <a:p>
            <a:fld id="{6E7B5CF4-FED3-4F06-A1DA-77B6877D7045}" type="datetimeFigureOut">
              <a:rPr lang="nl-NL" smtClean="0"/>
              <a:t>1-3-2020</a:t>
            </a:fld>
            <a:endParaRPr lang="nl-NL"/>
          </a:p>
        </p:txBody>
      </p:sp>
      <p:sp>
        <p:nvSpPr>
          <p:cNvPr id="4" name="Tijdelijke aanduiding voor voettekst 3">
            <a:extLst>
              <a:ext uri="{FF2B5EF4-FFF2-40B4-BE49-F238E27FC236}">
                <a16:creationId xmlns:a16="http://schemas.microsoft.com/office/drawing/2014/main" id="{126F8B1E-0B00-440C-9E8F-8957A17D8E82}"/>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9667071-CE75-43B8-BDA9-69CE43AE7E02}"/>
              </a:ext>
            </a:extLst>
          </p:cNvPr>
          <p:cNvSpPr>
            <a:spLocks noGrp="1"/>
          </p:cNvSpPr>
          <p:nvPr>
            <p:ph type="sldNum" sz="quarter" idx="12"/>
          </p:nvPr>
        </p:nvSpPr>
        <p:spPr/>
        <p:txBody>
          <a:bodyPr/>
          <a:lstStyle/>
          <a:p>
            <a:fld id="{E3D197DD-E037-49A3-8994-81BE13178844}" type="slidenum">
              <a:rPr lang="nl-NL" smtClean="0"/>
              <a:t>‹nr.›</a:t>
            </a:fld>
            <a:endParaRPr lang="nl-NL"/>
          </a:p>
        </p:txBody>
      </p:sp>
    </p:spTree>
    <p:extLst>
      <p:ext uri="{BB962C8B-B14F-4D97-AF65-F5344CB8AC3E}">
        <p14:creationId xmlns:p14="http://schemas.microsoft.com/office/powerpoint/2010/main" val="2305620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A12DAF7-B8FE-4A43-A618-F8659C2A76DF}"/>
              </a:ext>
            </a:extLst>
          </p:cNvPr>
          <p:cNvSpPr>
            <a:spLocks noGrp="1"/>
          </p:cNvSpPr>
          <p:nvPr>
            <p:ph type="dt" sz="half" idx="10"/>
          </p:nvPr>
        </p:nvSpPr>
        <p:spPr/>
        <p:txBody>
          <a:bodyPr/>
          <a:lstStyle/>
          <a:p>
            <a:fld id="{6E7B5CF4-FED3-4F06-A1DA-77B6877D7045}" type="datetimeFigureOut">
              <a:rPr lang="nl-NL" smtClean="0"/>
              <a:t>1-3-2020</a:t>
            </a:fld>
            <a:endParaRPr lang="nl-NL"/>
          </a:p>
        </p:txBody>
      </p:sp>
      <p:sp>
        <p:nvSpPr>
          <p:cNvPr id="3" name="Tijdelijke aanduiding voor voettekst 2">
            <a:extLst>
              <a:ext uri="{FF2B5EF4-FFF2-40B4-BE49-F238E27FC236}">
                <a16:creationId xmlns:a16="http://schemas.microsoft.com/office/drawing/2014/main" id="{2F83C7C9-703B-4253-9F99-89D22BD30F3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8D5D6E8-1B15-4499-B2D7-9BC95F3C934B}"/>
              </a:ext>
            </a:extLst>
          </p:cNvPr>
          <p:cNvSpPr>
            <a:spLocks noGrp="1"/>
          </p:cNvSpPr>
          <p:nvPr>
            <p:ph type="sldNum" sz="quarter" idx="12"/>
          </p:nvPr>
        </p:nvSpPr>
        <p:spPr/>
        <p:txBody>
          <a:bodyPr/>
          <a:lstStyle/>
          <a:p>
            <a:fld id="{E3D197DD-E037-49A3-8994-81BE13178844}" type="slidenum">
              <a:rPr lang="nl-NL" smtClean="0"/>
              <a:t>‹nr.›</a:t>
            </a:fld>
            <a:endParaRPr lang="nl-NL"/>
          </a:p>
        </p:txBody>
      </p:sp>
    </p:spTree>
    <p:extLst>
      <p:ext uri="{BB962C8B-B14F-4D97-AF65-F5344CB8AC3E}">
        <p14:creationId xmlns:p14="http://schemas.microsoft.com/office/powerpoint/2010/main" val="1139480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FFE44-A5AA-42C7-B98F-29D07F2F659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2D8D0F06-84A6-4691-9705-64C62768AC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DBCFEECD-782B-407C-AAA5-E4222C20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D8577EC-7AAE-4530-9B4B-409D54D4CDAE}"/>
              </a:ext>
            </a:extLst>
          </p:cNvPr>
          <p:cNvSpPr>
            <a:spLocks noGrp="1"/>
          </p:cNvSpPr>
          <p:nvPr>
            <p:ph type="dt" sz="half" idx="10"/>
          </p:nvPr>
        </p:nvSpPr>
        <p:spPr/>
        <p:txBody>
          <a:bodyPr/>
          <a:lstStyle/>
          <a:p>
            <a:fld id="{6E7B5CF4-FED3-4F06-A1DA-77B6877D7045}" type="datetimeFigureOut">
              <a:rPr lang="nl-NL" smtClean="0"/>
              <a:t>1-3-2020</a:t>
            </a:fld>
            <a:endParaRPr lang="nl-NL"/>
          </a:p>
        </p:txBody>
      </p:sp>
      <p:sp>
        <p:nvSpPr>
          <p:cNvPr id="6" name="Tijdelijke aanduiding voor voettekst 5">
            <a:extLst>
              <a:ext uri="{FF2B5EF4-FFF2-40B4-BE49-F238E27FC236}">
                <a16:creationId xmlns:a16="http://schemas.microsoft.com/office/drawing/2014/main" id="{3D7E4768-737D-41C6-99CE-68F4792AC94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ED9C6FE-6FAE-4BAA-BF02-7843491B4FDC}"/>
              </a:ext>
            </a:extLst>
          </p:cNvPr>
          <p:cNvSpPr>
            <a:spLocks noGrp="1"/>
          </p:cNvSpPr>
          <p:nvPr>
            <p:ph type="sldNum" sz="quarter" idx="12"/>
          </p:nvPr>
        </p:nvSpPr>
        <p:spPr/>
        <p:txBody>
          <a:bodyPr/>
          <a:lstStyle/>
          <a:p>
            <a:fld id="{E3D197DD-E037-49A3-8994-81BE13178844}" type="slidenum">
              <a:rPr lang="nl-NL" smtClean="0"/>
              <a:t>‹nr.›</a:t>
            </a:fld>
            <a:endParaRPr lang="nl-NL"/>
          </a:p>
        </p:txBody>
      </p:sp>
    </p:spTree>
    <p:extLst>
      <p:ext uri="{BB962C8B-B14F-4D97-AF65-F5344CB8AC3E}">
        <p14:creationId xmlns:p14="http://schemas.microsoft.com/office/powerpoint/2010/main" val="3085439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35BC2A-3E80-4BA6-BAFA-6532F5F2081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66BC737-6758-410D-8598-EEBD7629BF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96E4967-86C0-4982-A899-DB4EDE281A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2D15C7B-8556-4586-A6A3-2A1CE4C83EA4}"/>
              </a:ext>
            </a:extLst>
          </p:cNvPr>
          <p:cNvSpPr>
            <a:spLocks noGrp="1"/>
          </p:cNvSpPr>
          <p:nvPr>
            <p:ph type="dt" sz="half" idx="10"/>
          </p:nvPr>
        </p:nvSpPr>
        <p:spPr/>
        <p:txBody>
          <a:bodyPr/>
          <a:lstStyle/>
          <a:p>
            <a:fld id="{6E7B5CF4-FED3-4F06-A1DA-77B6877D7045}" type="datetimeFigureOut">
              <a:rPr lang="nl-NL" smtClean="0"/>
              <a:t>1-3-2020</a:t>
            </a:fld>
            <a:endParaRPr lang="nl-NL"/>
          </a:p>
        </p:txBody>
      </p:sp>
      <p:sp>
        <p:nvSpPr>
          <p:cNvPr id="6" name="Tijdelijke aanduiding voor voettekst 5">
            <a:extLst>
              <a:ext uri="{FF2B5EF4-FFF2-40B4-BE49-F238E27FC236}">
                <a16:creationId xmlns:a16="http://schemas.microsoft.com/office/drawing/2014/main" id="{30CE71ED-1528-45C8-9081-8F09945C443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F8EF812-FD85-4FC3-9DC8-4F407137C950}"/>
              </a:ext>
            </a:extLst>
          </p:cNvPr>
          <p:cNvSpPr>
            <a:spLocks noGrp="1"/>
          </p:cNvSpPr>
          <p:nvPr>
            <p:ph type="sldNum" sz="quarter" idx="12"/>
          </p:nvPr>
        </p:nvSpPr>
        <p:spPr/>
        <p:txBody>
          <a:bodyPr/>
          <a:lstStyle/>
          <a:p>
            <a:fld id="{E3D197DD-E037-49A3-8994-81BE13178844}" type="slidenum">
              <a:rPr lang="nl-NL" smtClean="0"/>
              <a:t>‹nr.›</a:t>
            </a:fld>
            <a:endParaRPr lang="nl-NL"/>
          </a:p>
        </p:txBody>
      </p:sp>
    </p:spTree>
    <p:extLst>
      <p:ext uri="{BB962C8B-B14F-4D97-AF65-F5344CB8AC3E}">
        <p14:creationId xmlns:p14="http://schemas.microsoft.com/office/powerpoint/2010/main" val="254946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2FEEF72-4FDB-4680-8AF7-CD426AC1DE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34688EF-A796-43F3-AE89-D7C3514D67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FD7928B-919A-41E8-BE06-6162C9CD3C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7B5CF4-FED3-4F06-A1DA-77B6877D7045}" type="datetimeFigureOut">
              <a:rPr lang="nl-NL" smtClean="0"/>
              <a:t>1-3-2020</a:t>
            </a:fld>
            <a:endParaRPr lang="nl-NL"/>
          </a:p>
        </p:txBody>
      </p:sp>
      <p:sp>
        <p:nvSpPr>
          <p:cNvPr id="5" name="Tijdelijke aanduiding voor voettekst 4">
            <a:extLst>
              <a:ext uri="{FF2B5EF4-FFF2-40B4-BE49-F238E27FC236}">
                <a16:creationId xmlns:a16="http://schemas.microsoft.com/office/drawing/2014/main" id="{6BA3AD83-ABFD-4832-BF91-5C60845739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4D95151B-E466-4C24-B4D1-E93057F458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D197DD-E037-49A3-8994-81BE13178844}" type="slidenum">
              <a:rPr lang="nl-NL" smtClean="0"/>
              <a:t>‹nr.›</a:t>
            </a:fld>
            <a:endParaRPr lang="nl-NL"/>
          </a:p>
        </p:txBody>
      </p:sp>
    </p:spTree>
    <p:extLst>
      <p:ext uri="{BB962C8B-B14F-4D97-AF65-F5344CB8AC3E}">
        <p14:creationId xmlns:p14="http://schemas.microsoft.com/office/powerpoint/2010/main" val="2521696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0"/>
            <a:ext cx="1238251" cy="6858000"/>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nl-NL" sz="1800">
              <a:solidFill>
                <a:prstClr val="white"/>
              </a:solidFill>
            </a:endParaRPr>
          </a:p>
        </p:txBody>
      </p:sp>
      <p:pic>
        <p:nvPicPr>
          <p:cNvPr id="8" name="Picture 2"/>
          <p:cNvPicPr>
            <a:picLocks noChangeAspect="1" noChangeArrowheads="1"/>
          </p:cNvPicPr>
          <p:nvPr userDrawn="1"/>
        </p:nvPicPr>
        <p:blipFill>
          <a:blip r:embed="rId13" cstate="print"/>
          <a:srcRect/>
          <a:stretch>
            <a:fillRect/>
          </a:stretch>
        </p:blipFill>
        <p:spPr bwMode="auto">
          <a:xfrm>
            <a:off x="23284" y="17464"/>
            <a:ext cx="1200149" cy="750887"/>
          </a:xfrm>
          <a:prstGeom prst="rect">
            <a:avLst/>
          </a:prstGeom>
          <a:noFill/>
          <a:ln w="9525">
            <a:noFill/>
            <a:miter lim="800000"/>
            <a:headEnd/>
            <a:tailEnd/>
          </a:ln>
        </p:spPr>
      </p:pic>
      <p:sp>
        <p:nvSpPr>
          <p:cNvPr id="9" name="Rechthoek 8"/>
          <p:cNvSpPr/>
          <p:nvPr userDrawn="1"/>
        </p:nvSpPr>
        <p:spPr>
          <a:xfrm>
            <a:off x="1238251" y="6704013"/>
            <a:ext cx="10953749" cy="152400"/>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nl-NL" sz="1800">
              <a:solidFill>
                <a:prstClr val="white"/>
              </a:solidFill>
            </a:endParaRPr>
          </a:p>
        </p:txBody>
      </p:sp>
    </p:spTree>
    <p:extLst>
      <p:ext uri="{BB962C8B-B14F-4D97-AF65-F5344CB8AC3E}">
        <p14:creationId xmlns:p14="http://schemas.microsoft.com/office/powerpoint/2010/main" val="23411083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I_izvAbhExY"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2aExL8sVSYE"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K0ibBPhiaG0" TargetMode="External"/><Relationship Id="rId2" Type="http://schemas.openxmlformats.org/officeDocument/2006/relationships/hyperlink" Target="https://www.youtube.com/watch?v=y_T1p45rfc8"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www.motivaction.nl/mentality/de-acht-mentality-milieus"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motivaction.nl/mentality/de-acht-mentality-milieus"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SsmVgoXDq2w&amp;list=RDSsmVgoXDq2w&amp;start_radio=1" TargetMode="External"/><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stadszaken.nl/ruimte/participatie/2045/zo-integreer-je-leefstijlen-in-je-participatie-aanpak"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PqJAVnLoKX8"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infomil.nl/onderwerpen/integrale/mer/praktijkhandreiking/participatie/uitgebreide/praktijk-scala/" TargetMode="External"/><Relationship Id="rId2" Type="http://schemas.openxmlformats.org/officeDocument/2006/relationships/hyperlink" Target="https://aandeslagmetdeomgevingswet.nl/participatieomgevingswet/praktische/werkvormen-participatie/" TargetMode="External"/><Relationship Id="rId1" Type="http://schemas.openxmlformats.org/officeDocument/2006/relationships/slideLayout" Target="../slideLayouts/slideLayout7.xml"/><Relationship Id="rId4" Type="http://schemas.openxmlformats.org/officeDocument/2006/relationships/hyperlink" Target="https://www.sociaalweb.nl/nieuws/8-werkvormen-voor-burgerparticipatie"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o5RiTnhbBr0" TargetMode="External"/><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41AB4B9-40B9-4FE9-AFAE-654D6CFD5687}"/>
              </a:ext>
            </a:extLst>
          </p:cNvPr>
          <p:cNvSpPr>
            <a:spLocks noGrp="1"/>
          </p:cNvSpPr>
          <p:nvPr>
            <p:ph type="ctrTitle"/>
          </p:nvPr>
        </p:nvSpPr>
        <p:spPr>
          <a:xfrm>
            <a:off x="3045368" y="2043663"/>
            <a:ext cx="6105194" cy="2031055"/>
          </a:xfrm>
        </p:spPr>
        <p:txBody>
          <a:bodyPr>
            <a:normAutofit/>
          </a:bodyPr>
          <a:lstStyle/>
          <a:p>
            <a:r>
              <a:rPr lang="nl-NL">
                <a:solidFill>
                  <a:srgbClr val="FFFFFF"/>
                </a:solidFill>
              </a:rPr>
              <a:t>Stad en Wijk lj2 p3</a:t>
            </a:r>
          </a:p>
        </p:txBody>
      </p:sp>
      <p:sp>
        <p:nvSpPr>
          <p:cNvPr id="3" name="Ondertitel 2">
            <a:extLst>
              <a:ext uri="{FF2B5EF4-FFF2-40B4-BE49-F238E27FC236}">
                <a16:creationId xmlns:a16="http://schemas.microsoft.com/office/drawing/2014/main" id="{ACCE44FE-6353-4889-B089-20DF6DE44B7C}"/>
              </a:ext>
            </a:extLst>
          </p:cNvPr>
          <p:cNvSpPr>
            <a:spLocks noGrp="1"/>
          </p:cNvSpPr>
          <p:nvPr>
            <p:ph type="subTitle" idx="1"/>
          </p:nvPr>
        </p:nvSpPr>
        <p:spPr>
          <a:xfrm>
            <a:off x="3045368" y="4074718"/>
            <a:ext cx="6105194" cy="682079"/>
          </a:xfrm>
        </p:spPr>
        <p:txBody>
          <a:bodyPr>
            <a:normAutofit/>
          </a:bodyPr>
          <a:lstStyle/>
          <a:p>
            <a:r>
              <a:rPr lang="nl-NL" sz="2000" dirty="0">
                <a:solidFill>
                  <a:srgbClr val="FFFFFF"/>
                </a:solidFill>
              </a:rPr>
              <a:t>Les 4: werken met groepen. </a:t>
            </a:r>
          </a:p>
        </p:txBody>
      </p:sp>
    </p:spTree>
    <p:extLst>
      <p:ext uri="{BB962C8B-B14F-4D97-AF65-F5344CB8AC3E}">
        <p14:creationId xmlns:p14="http://schemas.microsoft.com/office/powerpoint/2010/main" val="1085440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el 6">
            <a:extLst>
              <a:ext uri="{FF2B5EF4-FFF2-40B4-BE49-F238E27FC236}">
                <a16:creationId xmlns:a16="http://schemas.microsoft.com/office/drawing/2014/main" id="{A9CE31EE-FDD1-4BA1-B3CE-E35BD5238485}"/>
              </a:ext>
            </a:extLst>
          </p:cNvPr>
          <p:cNvSpPr>
            <a:spLocks noGrp="1"/>
          </p:cNvSpPr>
          <p:nvPr>
            <p:ph type="title"/>
          </p:nvPr>
        </p:nvSpPr>
        <p:spPr>
          <a:xfrm>
            <a:off x="546351" y="433545"/>
            <a:ext cx="11139854" cy="930447"/>
          </a:xfrm>
          <a:prstGeom prst="rect">
            <a:avLst/>
          </a:prstGeom>
        </p:spPr>
        <p:txBody>
          <a:bodyPr vert="horz" lIns="91440" tIns="45720" rIns="91440" bIns="45720" rtlCol="0" anchor="b">
            <a:normAutofit/>
          </a:bodyPr>
          <a:lstStyle/>
          <a:p>
            <a:pPr algn="ctr">
              <a:spcAft>
                <a:spcPts val="0"/>
              </a:spcAft>
            </a:pPr>
            <a:r>
              <a:rPr lang="en-US" sz="5400" spc="-50">
                <a:solidFill>
                  <a:srgbClr val="FFFFFF"/>
                </a:solidFill>
              </a:rPr>
              <a:t>Middelen voor communicatie </a:t>
            </a:r>
          </a:p>
        </p:txBody>
      </p:sp>
      <p:cxnSp>
        <p:nvCxnSpPr>
          <p:cNvPr id="16" name="Straight Connector 15">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Tijdelijke aanduiding voor inhoud 7" descr="Image result for communicatieplan">
            <a:extLst>
              <a:ext uri="{FF2B5EF4-FFF2-40B4-BE49-F238E27FC236}">
                <a16:creationId xmlns:a16="http://schemas.microsoft.com/office/drawing/2014/main" id="{2F915B83-B0C3-41F2-AB0F-01F3D22460A5}"/>
              </a:ext>
            </a:extLst>
          </p:cNvPr>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394434" y="2426818"/>
            <a:ext cx="5330182" cy="3997637"/>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cxnSp>
        <p:nvCxnSpPr>
          <p:cNvPr id="18" name="Straight Connector 17">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9" name="Tijdelijke aanduiding voor inhoud 8">
            <a:extLst>
              <a:ext uri="{FF2B5EF4-FFF2-40B4-BE49-F238E27FC236}">
                <a16:creationId xmlns:a16="http://schemas.microsoft.com/office/drawing/2014/main" id="{170160C4-A044-4386-951A-CA1F5D6C7B18}"/>
              </a:ext>
            </a:extLst>
          </p:cNvPr>
          <p:cNvPicPr>
            <a:picLocks noGrp="1" noChangeAspect="1"/>
          </p:cNvPicPr>
          <p:nvPr>
            <p:ph sz="quarter" idx="4"/>
          </p:nvPr>
        </p:nvPicPr>
        <p:blipFill>
          <a:blip r:embed="rId3"/>
          <a:stretch>
            <a:fillRect/>
          </a:stretch>
        </p:blipFill>
        <p:spPr>
          <a:xfrm>
            <a:off x="6445073" y="2891159"/>
            <a:ext cx="5455917" cy="3068954"/>
          </a:xfrm>
          <a:prstGeom prst="rect">
            <a:avLst/>
          </a:prstGeom>
        </p:spPr>
      </p:pic>
    </p:spTree>
    <p:extLst>
      <p:ext uri="{BB962C8B-B14F-4D97-AF65-F5344CB8AC3E}">
        <p14:creationId xmlns:p14="http://schemas.microsoft.com/office/powerpoint/2010/main" val="3743854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DAFBD3A2-C887-46D9-BA97-61E973C2D4C4}"/>
              </a:ext>
            </a:extLst>
          </p:cNvPr>
          <p:cNvSpPr>
            <a:spLocks noGrp="1"/>
          </p:cNvSpPr>
          <p:nvPr>
            <p:ph type="title"/>
          </p:nvPr>
        </p:nvSpPr>
        <p:spPr>
          <a:xfrm>
            <a:off x="6590662" y="4267832"/>
            <a:ext cx="4805996" cy="1297115"/>
          </a:xfrm>
          <a:solidFill>
            <a:schemeClr val="accent4">
              <a:lumMod val="20000"/>
              <a:lumOff val="80000"/>
            </a:schemeClr>
          </a:solidFill>
        </p:spPr>
        <p:txBody>
          <a:bodyPr vert="horz" lIns="91440" tIns="45720" rIns="91440" bIns="45720" rtlCol="0" anchor="t">
            <a:normAutofit/>
          </a:bodyPr>
          <a:lstStyle/>
          <a:p>
            <a:r>
              <a:rPr lang="en-US" sz="4100" kern="1200" dirty="0" err="1">
                <a:solidFill>
                  <a:srgbClr val="000000"/>
                </a:solidFill>
                <a:latin typeface="+mj-lt"/>
                <a:ea typeface="+mj-ea"/>
                <a:cs typeface="+mj-cs"/>
              </a:rPr>
              <a:t>Werken</a:t>
            </a:r>
            <a:r>
              <a:rPr lang="en-US" sz="4100" kern="1200" dirty="0">
                <a:solidFill>
                  <a:srgbClr val="000000"/>
                </a:solidFill>
                <a:latin typeface="+mj-lt"/>
                <a:ea typeface="+mj-ea"/>
                <a:cs typeface="+mj-cs"/>
              </a:rPr>
              <a:t> met </a:t>
            </a:r>
            <a:r>
              <a:rPr lang="en-US" sz="4100" kern="1200" dirty="0" err="1">
                <a:solidFill>
                  <a:srgbClr val="000000"/>
                </a:solidFill>
                <a:latin typeface="+mj-lt"/>
                <a:ea typeface="+mj-ea"/>
                <a:cs typeface="+mj-cs"/>
              </a:rPr>
              <a:t>groepen</a:t>
            </a:r>
            <a:r>
              <a:rPr lang="en-US" sz="4100" kern="1200" dirty="0">
                <a:solidFill>
                  <a:srgbClr val="000000"/>
                </a:solidFill>
                <a:latin typeface="+mj-lt"/>
                <a:ea typeface="+mj-ea"/>
                <a:cs typeface="+mj-cs"/>
              </a:rPr>
              <a:t> </a:t>
            </a:r>
            <a:r>
              <a:rPr lang="en-US" sz="4100" kern="1200" dirty="0" err="1">
                <a:solidFill>
                  <a:srgbClr val="000000"/>
                </a:solidFill>
                <a:latin typeface="+mj-lt"/>
                <a:ea typeface="+mj-ea"/>
                <a:cs typeface="+mj-cs"/>
              </a:rPr>
              <a:t>mensen</a:t>
            </a:r>
            <a:endParaRPr lang="en-US" sz="4100" kern="1200" dirty="0">
              <a:solidFill>
                <a:srgbClr val="000000"/>
              </a:solidFill>
              <a:latin typeface="+mj-lt"/>
              <a:ea typeface="+mj-ea"/>
              <a:cs typeface="+mj-cs"/>
            </a:endParaRPr>
          </a:p>
        </p:txBody>
      </p:sp>
      <p:sp>
        <p:nvSpPr>
          <p:cNvPr id="31"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Afbeelding 2" descr="Afbeelding met skiën, groep, mensen, lijn&#10;&#10;Automatisch gegenereerde beschrijving">
            <a:extLst>
              <a:ext uri="{FF2B5EF4-FFF2-40B4-BE49-F238E27FC236}">
                <a16:creationId xmlns:a16="http://schemas.microsoft.com/office/drawing/2014/main" id="{C545C686-43B4-4F15-87CB-FD89CE2F05FA}"/>
              </a:ext>
            </a:extLst>
          </p:cNvPr>
          <p:cNvPicPr>
            <a:picLocks noChangeAspect="1"/>
          </p:cNvPicPr>
          <p:nvPr/>
        </p:nvPicPr>
        <p:blipFill rotWithShape="1">
          <a:blip r:embed="rId3"/>
          <a:srcRect r="3" b="3"/>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1935556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47A27D-DBFD-4351-BD83-882CA27F6CD5}"/>
              </a:ext>
            </a:extLst>
          </p:cNvPr>
          <p:cNvSpPr>
            <a:spLocks noGrp="1"/>
          </p:cNvSpPr>
          <p:nvPr>
            <p:ph type="title"/>
          </p:nvPr>
        </p:nvSpPr>
        <p:spPr>
          <a:xfrm>
            <a:off x="552450" y="376161"/>
            <a:ext cx="10515600" cy="1325563"/>
          </a:xfrm>
          <a:solidFill>
            <a:schemeClr val="accent4">
              <a:lumMod val="20000"/>
              <a:lumOff val="80000"/>
            </a:schemeClr>
          </a:solidFill>
        </p:spPr>
        <p:txBody>
          <a:bodyPr/>
          <a:lstStyle/>
          <a:p>
            <a:r>
              <a:rPr lang="nl-NL" dirty="0"/>
              <a:t>Een paar begrippen over groepen: </a:t>
            </a:r>
          </a:p>
        </p:txBody>
      </p:sp>
      <p:sp>
        <p:nvSpPr>
          <p:cNvPr id="3" name="Rechthoek 2">
            <a:extLst>
              <a:ext uri="{FF2B5EF4-FFF2-40B4-BE49-F238E27FC236}">
                <a16:creationId xmlns:a16="http://schemas.microsoft.com/office/drawing/2014/main" id="{28550872-E442-456A-B2EB-8B57288A7170}"/>
              </a:ext>
            </a:extLst>
          </p:cNvPr>
          <p:cNvSpPr/>
          <p:nvPr/>
        </p:nvSpPr>
        <p:spPr>
          <a:xfrm rot="19941944">
            <a:off x="599789" y="2690026"/>
            <a:ext cx="3550973" cy="923330"/>
          </a:xfrm>
          <a:prstGeom prst="rect">
            <a:avLst/>
          </a:prstGeom>
          <a:noFill/>
        </p:spPr>
        <p:txBody>
          <a:bodyPr wrap="none" lIns="91440" tIns="45720" rIns="91440" bIns="45720">
            <a:spAutoFit/>
          </a:bodyPr>
          <a:lstStyle/>
          <a:p>
            <a:pPr algn="ctr"/>
            <a:r>
              <a:rPr lang="nl-NL" sz="5400" b="1" cap="none" spc="0" dirty="0">
                <a:ln w="22225">
                  <a:solidFill>
                    <a:schemeClr val="accent2"/>
                  </a:solidFill>
                  <a:prstDash val="solid"/>
                </a:ln>
                <a:solidFill>
                  <a:schemeClr val="accent2">
                    <a:lumMod val="40000"/>
                    <a:lumOff val="60000"/>
                  </a:schemeClr>
                </a:solidFill>
                <a:effectLst/>
              </a:rPr>
              <a:t>Socialisatie </a:t>
            </a:r>
          </a:p>
        </p:txBody>
      </p:sp>
      <p:sp>
        <p:nvSpPr>
          <p:cNvPr id="4" name="Rechthoek 3">
            <a:extLst>
              <a:ext uri="{FF2B5EF4-FFF2-40B4-BE49-F238E27FC236}">
                <a16:creationId xmlns:a16="http://schemas.microsoft.com/office/drawing/2014/main" id="{9618BAB3-268B-4F0A-B55F-007B89B1000D}"/>
              </a:ext>
            </a:extLst>
          </p:cNvPr>
          <p:cNvSpPr/>
          <p:nvPr/>
        </p:nvSpPr>
        <p:spPr>
          <a:xfrm rot="1020761">
            <a:off x="8694289" y="2508183"/>
            <a:ext cx="2324675" cy="1754326"/>
          </a:xfrm>
          <a:prstGeom prst="rect">
            <a:avLst/>
          </a:prstGeom>
          <a:noFill/>
        </p:spPr>
        <p:txBody>
          <a:bodyPr wrap="none" lIns="91440" tIns="45720" rIns="91440" bIns="45720">
            <a:spAutoFit/>
          </a:bodyPr>
          <a:lstStyle/>
          <a:p>
            <a:pPr algn="ctr"/>
            <a:r>
              <a:rPr lang="nl-NL"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Cultuur</a:t>
            </a:r>
          </a:p>
          <a:p>
            <a:pPr algn="ctr"/>
            <a:endParaRPr lang="nl-NL"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5" name="Rechthoek 4">
            <a:extLst>
              <a:ext uri="{FF2B5EF4-FFF2-40B4-BE49-F238E27FC236}">
                <a16:creationId xmlns:a16="http://schemas.microsoft.com/office/drawing/2014/main" id="{DB6AB5EE-35EA-4EB0-8C9E-B815F71384F5}"/>
              </a:ext>
            </a:extLst>
          </p:cNvPr>
          <p:cNvSpPr/>
          <p:nvPr/>
        </p:nvSpPr>
        <p:spPr>
          <a:xfrm rot="20591029">
            <a:off x="1093675" y="4282536"/>
            <a:ext cx="2563202" cy="923330"/>
          </a:xfrm>
          <a:prstGeom prst="rect">
            <a:avLst/>
          </a:prstGeom>
          <a:noFill/>
        </p:spPr>
        <p:txBody>
          <a:bodyPr wrap="none" lIns="91440" tIns="45720" rIns="91440" bIns="45720">
            <a:spAutoFit/>
          </a:bodyPr>
          <a:lstStyle/>
          <a:p>
            <a:pPr algn="ctr"/>
            <a:r>
              <a:rPr lang="nl-NL" sz="5400" b="1" cap="none" spc="0" dirty="0">
                <a:ln w="6600">
                  <a:solidFill>
                    <a:schemeClr val="accent2"/>
                  </a:solidFill>
                  <a:prstDash val="solid"/>
                </a:ln>
                <a:solidFill>
                  <a:srgbClr val="FFFFFF"/>
                </a:solidFill>
                <a:effectLst>
                  <a:outerShdw dist="38100" dir="2700000" algn="tl" rotWithShape="0">
                    <a:schemeClr val="accent2"/>
                  </a:outerShdw>
                </a:effectLst>
              </a:rPr>
              <a:t>Leefstijl </a:t>
            </a:r>
          </a:p>
        </p:txBody>
      </p:sp>
      <p:sp>
        <p:nvSpPr>
          <p:cNvPr id="6" name="Rechthoek 5">
            <a:extLst>
              <a:ext uri="{FF2B5EF4-FFF2-40B4-BE49-F238E27FC236}">
                <a16:creationId xmlns:a16="http://schemas.microsoft.com/office/drawing/2014/main" id="{3BA57E7B-D227-4F21-B446-C03C1B2613EA}"/>
              </a:ext>
            </a:extLst>
          </p:cNvPr>
          <p:cNvSpPr/>
          <p:nvPr/>
        </p:nvSpPr>
        <p:spPr>
          <a:xfrm rot="986648">
            <a:off x="4554653" y="3173817"/>
            <a:ext cx="4909677" cy="923330"/>
          </a:xfrm>
          <a:prstGeom prst="rect">
            <a:avLst/>
          </a:prstGeom>
          <a:noFill/>
        </p:spPr>
        <p:txBody>
          <a:bodyPr wrap="none" lIns="91440" tIns="45720" rIns="91440" bIns="45720">
            <a:spAutoFit/>
          </a:bodyPr>
          <a:lstStyle/>
          <a:p>
            <a:pPr algn="ctr"/>
            <a:r>
              <a:rPr lang="nl-NL" sz="5400" b="1" cap="none" spc="0" dirty="0">
                <a:ln w="12700">
                  <a:solidFill>
                    <a:schemeClr val="accent5"/>
                  </a:solidFill>
                  <a:prstDash val="solid"/>
                </a:ln>
                <a:pattFill prst="ltDnDiag">
                  <a:fgClr>
                    <a:schemeClr val="accent5">
                      <a:lumMod val="60000"/>
                      <a:lumOff val="40000"/>
                    </a:schemeClr>
                  </a:fgClr>
                  <a:bgClr>
                    <a:schemeClr val="bg1"/>
                  </a:bgClr>
                </a:pattFill>
                <a:effectLst/>
              </a:rPr>
              <a:t>Sociale controle </a:t>
            </a:r>
          </a:p>
        </p:txBody>
      </p:sp>
      <p:sp>
        <p:nvSpPr>
          <p:cNvPr id="7" name="Rechthoek 6">
            <a:extLst>
              <a:ext uri="{FF2B5EF4-FFF2-40B4-BE49-F238E27FC236}">
                <a16:creationId xmlns:a16="http://schemas.microsoft.com/office/drawing/2014/main" id="{313E5045-42EF-43C4-9826-3B045FB889A4}"/>
              </a:ext>
            </a:extLst>
          </p:cNvPr>
          <p:cNvSpPr/>
          <p:nvPr/>
        </p:nvSpPr>
        <p:spPr>
          <a:xfrm rot="417288">
            <a:off x="4347148" y="5095230"/>
            <a:ext cx="7098162" cy="923330"/>
          </a:xfrm>
          <a:prstGeom prst="rect">
            <a:avLst/>
          </a:prstGeom>
          <a:noFill/>
        </p:spPr>
        <p:txBody>
          <a:bodyPr wrap="none" lIns="91440" tIns="45720" rIns="91440" bIns="45720">
            <a:spAutoFit/>
          </a:bodyPr>
          <a:lstStyle/>
          <a:p>
            <a:pPr algn="ctr"/>
            <a:r>
              <a:rPr lang="nl-NL" sz="5400" b="0" cap="none" spc="0" dirty="0">
                <a:ln w="0"/>
                <a:solidFill>
                  <a:schemeClr val="accent1"/>
                </a:solidFill>
                <a:effectLst>
                  <a:outerShdw blurRad="38100" dist="25400" dir="5400000" algn="ctr" rotWithShape="0">
                    <a:srgbClr val="6E747A">
                      <a:alpha val="43000"/>
                    </a:srgbClr>
                  </a:outerShdw>
                </a:effectLst>
              </a:rPr>
              <a:t>Socialiserende instituten</a:t>
            </a:r>
          </a:p>
        </p:txBody>
      </p:sp>
      <p:sp>
        <p:nvSpPr>
          <p:cNvPr id="8" name="Tekstballon: rechthoek met afgeronde hoeken 7">
            <a:extLst>
              <a:ext uri="{FF2B5EF4-FFF2-40B4-BE49-F238E27FC236}">
                <a16:creationId xmlns:a16="http://schemas.microsoft.com/office/drawing/2014/main" id="{5E5BF275-F456-4B70-B450-52D059554D3C}"/>
              </a:ext>
            </a:extLst>
          </p:cNvPr>
          <p:cNvSpPr/>
          <p:nvPr/>
        </p:nvSpPr>
        <p:spPr>
          <a:xfrm>
            <a:off x="368897" y="5695949"/>
            <a:ext cx="2438400" cy="90487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Opdracht 1 op wiki: over soorten groepen</a:t>
            </a:r>
          </a:p>
        </p:txBody>
      </p:sp>
      <p:sp>
        <p:nvSpPr>
          <p:cNvPr id="10" name="Rechthoek 9">
            <a:extLst>
              <a:ext uri="{FF2B5EF4-FFF2-40B4-BE49-F238E27FC236}">
                <a16:creationId xmlns:a16="http://schemas.microsoft.com/office/drawing/2014/main" id="{D8AF998B-2B10-402F-BCCA-FBE34F04E5EA}"/>
              </a:ext>
            </a:extLst>
          </p:cNvPr>
          <p:cNvSpPr/>
          <p:nvPr/>
        </p:nvSpPr>
        <p:spPr>
          <a:xfrm>
            <a:off x="2835873" y="6416158"/>
            <a:ext cx="4781437" cy="369332"/>
          </a:xfrm>
          <a:prstGeom prst="rect">
            <a:avLst/>
          </a:prstGeom>
        </p:spPr>
        <p:txBody>
          <a:bodyPr wrap="none">
            <a:spAutoFit/>
          </a:bodyPr>
          <a:lstStyle/>
          <a:p>
            <a:r>
              <a:rPr lang="nl-NL" dirty="0">
                <a:hlinkClick r:id="rId2"/>
              </a:rPr>
              <a:t>https://www.youtube.com/watch?v=I_izvAbhExY</a:t>
            </a:r>
            <a:endParaRPr lang="nl-NL" dirty="0"/>
          </a:p>
        </p:txBody>
      </p:sp>
    </p:spTree>
    <p:extLst>
      <p:ext uri="{BB962C8B-B14F-4D97-AF65-F5344CB8AC3E}">
        <p14:creationId xmlns:p14="http://schemas.microsoft.com/office/powerpoint/2010/main" val="1322776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3B268449-90EE-4D7E-AFF6-7DAA71197122}"/>
              </a:ext>
            </a:extLst>
          </p:cNvPr>
          <p:cNvSpPr txBox="1">
            <a:spLocks/>
          </p:cNvSpPr>
          <p:nvPr/>
        </p:nvSpPr>
        <p:spPr>
          <a:xfrm>
            <a:off x="4965430" y="629268"/>
            <a:ext cx="6586491" cy="128616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endParaRPr lang="en-US" sz="3700"/>
          </a:p>
          <a:p>
            <a:pPr>
              <a:spcAft>
                <a:spcPts val="600"/>
              </a:spcAft>
            </a:pPr>
            <a:r>
              <a:rPr lang="en-US" sz="3700"/>
              <a:t>De samenhang:</a:t>
            </a:r>
          </a:p>
        </p:txBody>
      </p:sp>
      <p:sp>
        <p:nvSpPr>
          <p:cNvPr id="2" name="Rechthoek 1">
            <a:extLst>
              <a:ext uri="{FF2B5EF4-FFF2-40B4-BE49-F238E27FC236}">
                <a16:creationId xmlns:a16="http://schemas.microsoft.com/office/drawing/2014/main" id="{FB52D1CC-C968-4ADF-AAF4-038AE91C2F51}"/>
              </a:ext>
            </a:extLst>
          </p:cNvPr>
          <p:cNvSpPr/>
          <p:nvPr/>
        </p:nvSpPr>
        <p:spPr>
          <a:xfrm>
            <a:off x="4965431" y="2438400"/>
            <a:ext cx="6586489" cy="3785419"/>
          </a:xfrm>
          <a:prstGeom prst="rect">
            <a:avLst/>
          </a:prstGeom>
        </p:spPr>
        <p:txBody>
          <a:bodyPr vert="horz" lIns="91440" tIns="45720" rIns="91440" bIns="45720" rtlCol="0">
            <a:normAutofit/>
          </a:bodyPr>
          <a:lstStyle/>
          <a:p>
            <a:pPr indent="-228600">
              <a:lnSpc>
                <a:spcPct val="90000"/>
              </a:lnSpc>
              <a:spcAft>
                <a:spcPts val="800"/>
              </a:spcAft>
              <a:buFont typeface="Arial" panose="020B0604020202020204" pitchFamily="34" charset="0"/>
              <a:buChar char="•"/>
            </a:pPr>
            <a:r>
              <a:rPr lang="en-US" sz="2000" dirty="0" err="1"/>
              <a:t>Werken</a:t>
            </a:r>
            <a:r>
              <a:rPr lang="en-US" sz="2000" dirty="0"/>
              <a:t> met </a:t>
            </a:r>
            <a:r>
              <a:rPr lang="en-US" sz="2000" dirty="0" err="1"/>
              <a:t>mensen</a:t>
            </a:r>
            <a:r>
              <a:rPr lang="en-US" sz="2000" dirty="0"/>
              <a:t> in de </a:t>
            </a:r>
            <a:r>
              <a:rPr lang="en-US" sz="2000" dirty="0" err="1"/>
              <a:t>wijk</a:t>
            </a:r>
            <a:r>
              <a:rPr lang="en-US" sz="2000" dirty="0"/>
              <a:t>, in </a:t>
            </a:r>
            <a:r>
              <a:rPr lang="en-US" sz="2000" dirty="0" err="1"/>
              <a:t>een</a:t>
            </a:r>
            <a:r>
              <a:rPr lang="en-US" sz="2000" dirty="0"/>
              <a:t> </a:t>
            </a:r>
            <a:r>
              <a:rPr lang="en-US" sz="2000" dirty="0" err="1"/>
              <a:t>organisatie</a:t>
            </a:r>
            <a:r>
              <a:rPr lang="en-US" sz="2000" dirty="0"/>
              <a:t> of </a:t>
            </a:r>
            <a:r>
              <a:rPr lang="en-US" sz="2000" dirty="0" err="1"/>
              <a:t>bedrijf</a:t>
            </a:r>
            <a:r>
              <a:rPr lang="en-US" sz="2000" dirty="0"/>
              <a:t> is </a:t>
            </a:r>
            <a:r>
              <a:rPr lang="en-US" sz="2000" dirty="0" err="1"/>
              <a:t>werken</a:t>
            </a:r>
            <a:r>
              <a:rPr lang="en-US" sz="2000" dirty="0"/>
              <a:t> met </a:t>
            </a:r>
            <a:r>
              <a:rPr lang="en-US" sz="2000" dirty="0" err="1"/>
              <a:t>groepen</a:t>
            </a:r>
            <a:r>
              <a:rPr lang="en-US" sz="2000" dirty="0"/>
              <a:t>. </a:t>
            </a:r>
          </a:p>
          <a:p>
            <a:pPr indent="-228600">
              <a:lnSpc>
                <a:spcPct val="90000"/>
              </a:lnSpc>
              <a:spcAft>
                <a:spcPts val="800"/>
              </a:spcAft>
              <a:buFont typeface="Arial" panose="020B0604020202020204" pitchFamily="34" charset="0"/>
              <a:buChar char="•"/>
            </a:pPr>
            <a:r>
              <a:rPr lang="en-US" sz="2000" dirty="0" err="1"/>
              <a:t>Belangrijk</a:t>
            </a:r>
            <a:r>
              <a:rPr lang="en-US" sz="2000" dirty="0"/>
              <a:t> om </a:t>
            </a:r>
            <a:r>
              <a:rPr lang="en-US" sz="2000" dirty="0" err="1"/>
              <a:t>te</a:t>
            </a:r>
            <a:r>
              <a:rPr lang="en-US" sz="2000" dirty="0"/>
              <a:t> </a:t>
            </a:r>
            <a:r>
              <a:rPr lang="en-US" sz="2000" dirty="0" err="1"/>
              <a:t>weten</a:t>
            </a:r>
            <a:r>
              <a:rPr lang="en-US" sz="2000" dirty="0"/>
              <a:t> met </a:t>
            </a:r>
            <a:r>
              <a:rPr lang="en-US" sz="2000" dirty="0" err="1"/>
              <a:t>wie</a:t>
            </a:r>
            <a:r>
              <a:rPr lang="en-US" sz="2000" dirty="0"/>
              <a:t> je </a:t>
            </a:r>
            <a:r>
              <a:rPr lang="en-US" sz="2000" dirty="0" err="1"/>
              <a:t>te</a:t>
            </a:r>
            <a:r>
              <a:rPr lang="en-US" sz="2000" dirty="0"/>
              <a:t> </a:t>
            </a:r>
            <a:r>
              <a:rPr lang="en-US" sz="2000" dirty="0" err="1"/>
              <a:t>maken</a:t>
            </a:r>
            <a:r>
              <a:rPr lang="en-US" sz="2000" dirty="0"/>
              <a:t> </a:t>
            </a:r>
            <a:r>
              <a:rPr lang="en-US" sz="2000" dirty="0" err="1"/>
              <a:t>hebt</a:t>
            </a:r>
            <a:r>
              <a:rPr lang="en-US" sz="2000" dirty="0"/>
              <a:t>: </a:t>
            </a:r>
            <a:r>
              <a:rPr lang="en-US" sz="2000" dirty="0" err="1"/>
              <a:t>culturen</a:t>
            </a:r>
            <a:r>
              <a:rPr lang="en-US" sz="2000" dirty="0"/>
              <a:t>, </a:t>
            </a:r>
            <a:r>
              <a:rPr lang="en-US" sz="2000" dirty="0" err="1"/>
              <a:t>leefstijlen</a:t>
            </a:r>
            <a:r>
              <a:rPr lang="en-US" sz="2000" dirty="0"/>
              <a:t>, </a:t>
            </a:r>
            <a:r>
              <a:rPr lang="en-US" sz="2000" dirty="0" err="1"/>
              <a:t>groepskenmerken</a:t>
            </a:r>
            <a:endParaRPr lang="en-US" sz="2000" dirty="0"/>
          </a:p>
          <a:p>
            <a:pPr indent="-228600">
              <a:lnSpc>
                <a:spcPct val="90000"/>
              </a:lnSpc>
              <a:spcAft>
                <a:spcPts val="800"/>
              </a:spcAft>
              <a:buFont typeface="Arial" panose="020B0604020202020204" pitchFamily="34" charset="0"/>
              <a:buChar char="•"/>
            </a:pPr>
            <a:r>
              <a:rPr lang="en-US" sz="2000" dirty="0"/>
              <a:t>Hoe is </a:t>
            </a:r>
            <a:r>
              <a:rPr lang="en-US" sz="2000" dirty="0" err="1"/>
              <a:t>dat</a:t>
            </a:r>
            <a:r>
              <a:rPr lang="en-US" sz="2000" dirty="0"/>
              <a:t> </a:t>
            </a:r>
            <a:r>
              <a:rPr lang="en-US" sz="2000" dirty="0" err="1"/>
              <a:t>ontstaan</a:t>
            </a:r>
            <a:r>
              <a:rPr lang="en-US" sz="2000" dirty="0"/>
              <a:t> &gt; </a:t>
            </a:r>
            <a:r>
              <a:rPr lang="en-US" sz="2000" dirty="0" err="1"/>
              <a:t>socialisatie</a:t>
            </a:r>
            <a:r>
              <a:rPr lang="en-US" sz="2000" dirty="0"/>
              <a:t> </a:t>
            </a:r>
          </a:p>
          <a:p>
            <a:pPr indent="-228600">
              <a:lnSpc>
                <a:spcPct val="90000"/>
              </a:lnSpc>
              <a:spcAft>
                <a:spcPts val="800"/>
              </a:spcAft>
              <a:buFont typeface="Arial" panose="020B0604020202020204" pitchFamily="34" charset="0"/>
              <a:buChar char="•"/>
            </a:pPr>
            <a:r>
              <a:rPr lang="en-US" sz="2000" dirty="0" err="1"/>
              <a:t>Als</a:t>
            </a:r>
            <a:r>
              <a:rPr lang="en-US" sz="2000" dirty="0"/>
              <a:t> professional </a:t>
            </a:r>
            <a:r>
              <a:rPr lang="en-US" sz="2000" dirty="0" err="1"/>
              <a:t>hou</a:t>
            </a:r>
            <a:r>
              <a:rPr lang="en-US" sz="2000" dirty="0"/>
              <a:t> je </a:t>
            </a:r>
            <a:r>
              <a:rPr lang="en-US" sz="2000" dirty="0" err="1"/>
              <a:t>hier</a:t>
            </a:r>
            <a:r>
              <a:rPr lang="en-US" sz="2000" dirty="0"/>
              <a:t> </a:t>
            </a:r>
            <a:r>
              <a:rPr lang="en-US" sz="2000" dirty="0" err="1"/>
              <a:t>rekening</a:t>
            </a:r>
            <a:r>
              <a:rPr lang="en-US" sz="2000" dirty="0"/>
              <a:t> mee om tot </a:t>
            </a:r>
            <a:r>
              <a:rPr lang="en-US" sz="2000" dirty="0" err="1"/>
              <a:t>resultaten</a:t>
            </a:r>
            <a:r>
              <a:rPr lang="en-US" sz="2000" dirty="0"/>
              <a:t> </a:t>
            </a:r>
            <a:r>
              <a:rPr lang="en-US" sz="2000" dirty="0" err="1"/>
              <a:t>te</a:t>
            </a:r>
            <a:r>
              <a:rPr lang="en-US" sz="2000" dirty="0"/>
              <a:t> </a:t>
            </a:r>
            <a:r>
              <a:rPr lang="en-US" sz="2000" dirty="0" err="1"/>
              <a:t>komen</a:t>
            </a:r>
            <a:r>
              <a:rPr lang="en-US" sz="2000" dirty="0"/>
              <a:t> </a:t>
            </a:r>
          </a:p>
          <a:p>
            <a:pPr indent="-228600">
              <a:lnSpc>
                <a:spcPct val="90000"/>
              </a:lnSpc>
              <a:spcAft>
                <a:spcPts val="800"/>
              </a:spcAft>
              <a:buFont typeface="Arial" panose="020B0604020202020204" pitchFamily="34" charset="0"/>
              <a:buChar char="•"/>
            </a:pPr>
            <a:r>
              <a:rPr lang="en-US" sz="2000" dirty="0" err="1"/>
              <a:t>Afhankelijk</a:t>
            </a:r>
            <a:r>
              <a:rPr lang="en-US" sz="2000" dirty="0"/>
              <a:t> van de </a:t>
            </a:r>
            <a:r>
              <a:rPr lang="en-US" sz="2000" dirty="0" err="1"/>
              <a:t>beoogde</a:t>
            </a:r>
            <a:r>
              <a:rPr lang="en-US" sz="2000" dirty="0"/>
              <a:t> </a:t>
            </a:r>
            <a:r>
              <a:rPr lang="en-US" sz="2000" dirty="0" err="1"/>
              <a:t>resultaten</a:t>
            </a:r>
            <a:r>
              <a:rPr lang="en-US" sz="2000" dirty="0"/>
              <a:t> </a:t>
            </a:r>
            <a:r>
              <a:rPr lang="en-US" sz="2000" dirty="0" err="1"/>
              <a:t>ga</a:t>
            </a:r>
            <a:r>
              <a:rPr lang="en-US" sz="2000" dirty="0"/>
              <a:t> je </a:t>
            </a:r>
            <a:r>
              <a:rPr lang="en-US" sz="2000" dirty="0" err="1"/>
              <a:t>aan</a:t>
            </a:r>
            <a:r>
              <a:rPr lang="en-US" sz="2000" dirty="0"/>
              <a:t> de slag  &gt; </a:t>
            </a:r>
            <a:r>
              <a:rPr lang="en-US" sz="2000" dirty="0" err="1"/>
              <a:t>leefstijl</a:t>
            </a:r>
            <a:r>
              <a:rPr lang="en-US" sz="2000" dirty="0"/>
              <a:t> </a:t>
            </a:r>
            <a:r>
              <a:rPr lang="en-US" sz="2000" dirty="0" err="1"/>
              <a:t>gerichte</a:t>
            </a:r>
            <a:r>
              <a:rPr lang="en-US" sz="2000" dirty="0"/>
              <a:t> </a:t>
            </a:r>
            <a:r>
              <a:rPr lang="en-US" sz="2000" dirty="0" err="1"/>
              <a:t>participatie</a:t>
            </a:r>
            <a:r>
              <a:rPr lang="en-US" sz="2000" dirty="0"/>
              <a:t> ladder</a:t>
            </a:r>
          </a:p>
          <a:p>
            <a:pPr indent="-228600">
              <a:lnSpc>
                <a:spcPct val="90000"/>
              </a:lnSpc>
              <a:spcAft>
                <a:spcPts val="800"/>
              </a:spcAft>
              <a:buFont typeface="Arial" panose="020B0604020202020204" pitchFamily="34" charset="0"/>
              <a:buChar char="•"/>
            </a:pPr>
            <a:r>
              <a:rPr lang="en-US" sz="2000" dirty="0" err="1"/>
              <a:t>Groepscohesie</a:t>
            </a:r>
            <a:r>
              <a:rPr lang="en-US" sz="2000" dirty="0"/>
              <a:t> is </a:t>
            </a:r>
            <a:r>
              <a:rPr lang="en-US" sz="2000" dirty="0" err="1"/>
              <a:t>belangrijk</a:t>
            </a:r>
            <a:r>
              <a:rPr lang="en-US" sz="2000" dirty="0"/>
              <a:t> om </a:t>
            </a:r>
            <a:r>
              <a:rPr lang="en-US" sz="2000" dirty="0" err="1"/>
              <a:t>samen</a:t>
            </a:r>
            <a:r>
              <a:rPr lang="en-US" sz="2000" dirty="0"/>
              <a:t> </a:t>
            </a:r>
            <a:r>
              <a:rPr lang="en-US" sz="2000" dirty="0" err="1"/>
              <a:t>naar</a:t>
            </a:r>
            <a:r>
              <a:rPr lang="en-US" sz="2000" dirty="0"/>
              <a:t> die </a:t>
            </a:r>
            <a:r>
              <a:rPr lang="en-US" sz="2000" dirty="0" err="1"/>
              <a:t>beoogde</a:t>
            </a:r>
            <a:r>
              <a:rPr lang="en-US" sz="2000" dirty="0"/>
              <a:t> </a:t>
            </a:r>
            <a:r>
              <a:rPr lang="en-US" sz="2000" dirty="0" err="1"/>
              <a:t>resultaten</a:t>
            </a:r>
            <a:r>
              <a:rPr lang="en-US" sz="2000" dirty="0"/>
              <a:t> </a:t>
            </a:r>
            <a:r>
              <a:rPr lang="en-US" sz="2000" dirty="0" err="1"/>
              <a:t>te</a:t>
            </a:r>
            <a:r>
              <a:rPr lang="en-US" sz="2000" dirty="0"/>
              <a:t> </a:t>
            </a:r>
            <a:r>
              <a:rPr lang="en-US" sz="2000" dirty="0" err="1"/>
              <a:t>werken</a:t>
            </a:r>
            <a:r>
              <a:rPr lang="en-US" sz="2000" dirty="0"/>
              <a:t> &gt; </a:t>
            </a:r>
            <a:r>
              <a:rPr lang="en-US" sz="2000" dirty="0" err="1"/>
              <a:t>groepsstructuur</a:t>
            </a:r>
            <a:r>
              <a:rPr lang="en-US" sz="2000" dirty="0"/>
              <a:t> </a:t>
            </a:r>
          </a:p>
        </p:txBody>
      </p:sp>
      <p:pic>
        <p:nvPicPr>
          <p:cNvPr id="3" name="Afbeelding 2" descr="Afbeelding met tafel&#10;&#10;Automatisch gegenereerde beschrijving">
            <a:extLst>
              <a:ext uri="{FF2B5EF4-FFF2-40B4-BE49-F238E27FC236}">
                <a16:creationId xmlns:a16="http://schemas.microsoft.com/office/drawing/2014/main" id="{97E0A86D-E584-4BD7-9ADA-E2C873E3E3B0}"/>
              </a:ext>
            </a:extLst>
          </p:cNvPr>
          <p:cNvPicPr>
            <a:picLocks noChangeAspect="1"/>
          </p:cNvPicPr>
          <p:nvPr/>
        </p:nvPicPr>
        <p:blipFill rotWithShape="1">
          <a:blip r:embed="rId2"/>
          <a:srcRect r="4001" b="-1"/>
          <a:stretch/>
        </p:blipFill>
        <p:spPr>
          <a:xfrm>
            <a:off x="476271" y="629268"/>
            <a:ext cx="3952854" cy="5847960"/>
          </a:xfrm>
          <a:prstGeom prst="rect">
            <a:avLst/>
          </a:prstGeom>
          <a:ln>
            <a:noFill/>
          </a:ln>
          <a:effectLst>
            <a:outerShdw blurRad="190500" algn="tl" rotWithShape="0">
              <a:srgbClr val="000000">
                <a:alpha val="70000"/>
              </a:srgbClr>
            </a:outerShdw>
          </a:effectLst>
        </p:spPr>
      </p:pic>
      <p:cxnSp>
        <p:nvCxnSpPr>
          <p:cNvPr id="25"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1176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E15F2D2-5235-4E67-AB6B-4628BF39BC7F}"/>
              </a:ext>
            </a:extLst>
          </p:cNvPr>
          <p:cNvSpPr/>
          <p:nvPr/>
        </p:nvSpPr>
        <p:spPr>
          <a:xfrm>
            <a:off x="952499" y="1162466"/>
            <a:ext cx="9572625" cy="4801314"/>
          </a:xfrm>
          <a:prstGeom prst="rect">
            <a:avLst/>
          </a:prstGeom>
        </p:spPr>
        <p:txBody>
          <a:bodyPr wrap="square">
            <a:spAutoFit/>
          </a:bodyPr>
          <a:lstStyle/>
          <a:p>
            <a:pPr fontAlgn="base"/>
            <a:r>
              <a:rPr lang="nl-NL" sz="2400" b="1" dirty="0">
                <a:solidFill>
                  <a:schemeClr val="accent2"/>
                </a:solidFill>
                <a:latin typeface="+mj-lt"/>
              </a:rPr>
              <a:t>Socialisatie </a:t>
            </a:r>
            <a:r>
              <a:rPr lang="nl-NL" sz="2400" dirty="0">
                <a:solidFill>
                  <a:schemeClr val="accent2"/>
                </a:solidFill>
                <a:latin typeface="+mj-lt"/>
              </a:rPr>
              <a:t> </a:t>
            </a:r>
          </a:p>
          <a:p>
            <a:pPr fontAlgn="base"/>
            <a:r>
              <a:rPr lang="nl-NL" sz="2400" dirty="0">
                <a:solidFill>
                  <a:srgbClr val="000000"/>
                </a:solidFill>
                <a:latin typeface="+mj-lt"/>
              </a:rPr>
              <a:t>Iedereen is de hele dag bezig met socialiseren. Dit doen wij op school, op het werk, op de voetbaltraining en op sociale media. Iedereen past zich bewust of onbewust aan, aan de normen en waarden van de verschillende groepen en culturen in een maatschappij. Doe je dit niet, dan val je al snel buiten de boot. Het is niet zo dat iedereen dezelfde normen en waarden hoeft te hebben, je past je aan binnen de grenzen van de groep.  </a:t>
            </a:r>
          </a:p>
          <a:p>
            <a:pPr fontAlgn="base"/>
            <a:r>
              <a:rPr lang="nl-NL" sz="2400" dirty="0">
                <a:solidFill>
                  <a:srgbClr val="000000"/>
                </a:solidFill>
                <a:latin typeface="+mj-lt"/>
              </a:rPr>
              <a:t>De mens is een sociaal wezen, we steunen elkaar om te kunnen overleven. Wij leven in een samenleving waarbij iedereen is onderverdeeld in verschillende groepen. Ieder persoon hoort bij meerdere groepen. Het is natuurlijk wel zo dat deze groepen ook met elkaar omgaan. Iedere groep heeft zijn eigen normen en waarden. </a:t>
            </a:r>
            <a:br>
              <a:rPr lang="nl-NL" dirty="0">
                <a:solidFill>
                  <a:srgbClr val="000000"/>
                </a:solidFill>
                <a:latin typeface="Calibri Light" panose="020F0302020204030204" pitchFamily="34" charset="0"/>
              </a:rPr>
            </a:br>
            <a:endParaRPr lang="nl-NL" b="0" i="0" dirty="0">
              <a:solidFill>
                <a:srgbClr val="000000"/>
              </a:solidFill>
              <a:effectLst/>
              <a:latin typeface="Segoe UI" panose="020B0502040204020203" pitchFamily="34" charset="0"/>
            </a:endParaRPr>
          </a:p>
        </p:txBody>
      </p:sp>
      <p:sp>
        <p:nvSpPr>
          <p:cNvPr id="3" name="Rechthoek 2">
            <a:extLst>
              <a:ext uri="{FF2B5EF4-FFF2-40B4-BE49-F238E27FC236}">
                <a16:creationId xmlns:a16="http://schemas.microsoft.com/office/drawing/2014/main" id="{7F13F20A-2D8C-44ED-986A-731E5177C340}"/>
              </a:ext>
            </a:extLst>
          </p:cNvPr>
          <p:cNvSpPr/>
          <p:nvPr/>
        </p:nvSpPr>
        <p:spPr>
          <a:xfrm>
            <a:off x="952499" y="6111359"/>
            <a:ext cx="5666359" cy="369332"/>
          </a:xfrm>
          <a:prstGeom prst="rect">
            <a:avLst/>
          </a:prstGeom>
        </p:spPr>
        <p:txBody>
          <a:bodyPr wrap="none">
            <a:spAutoFit/>
          </a:bodyPr>
          <a:lstStyle/>
          <a:p>
            <a:r>
              <a:rPr lang="nl-NL">
                <a:hlinkClick r:id="rId2"/>
              </a:rPr>
              <a:t>Filmpje   https</a:t>
            </a:r>
            <a:r>
              <a:rPr lang="nl-NL" dirty="0">
                <a:hlinkClick r:id="rId2"/>
              </a:rPr>
              <a:t>://www.youtube.com/watch?v=2aExL8sVSYE</a:t>
            </a:r>
            <a:endParaRPr lang="nl-NL" dirty="0"/>
          </a:p>
        </p:txBody>
      </p:sp>
    </p:spTree>
    <p:extLst>
      <p:ext uri="{BB962C8B-B14F-4D97-AF65-F5344CB8AC3E}">
        <p14:creationId xmlns:p14="http://schemas.microsoft.com/office/powerpoint/2010/main" val="1989824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4B163FE6-C956-48AD-9D78-5C165DB8FEB2}"/>
              </a:ext>
            </a:extLst>
          </p:cNvPr>
          <p:cNvSpPr/>
          <p:nvPr/>
        </p:nvSpPr>
        <p:spPr>
          <a:xfrm>
            <a:off x="1028700" y="933093"/>
            <a:ext cx="10134600" cy="4154984"/>
          </a:xfrm>
          <a:prstGeom prst="rect">
            <a:avLst/>
          </a:prstGeom>
        </p:spPr>
        <p:txBody>
          <a:bodyPr wrap="square">
            <a:spAutoFit/>
          </a:bodyPr>
          <a:lstStyle/>
          <a:p>
            <a:r>
              <a:rPr lang="nl-NL" sz="2400" b="1" dirty="0">
                <a:solidFill>
                  <a:schemeClr val="accent2"/>
                </a:solidFill>
                <a:latin typeface="+mj-lt"/>
              </a:rPr>
              <a:t>Socialiserende instituties</a:t>
            </a:r>
            <a:r>
              <a:rPr lang="nl-NL" sz="2400" dirty="0">
                <a:solidFill>
                  <a:schemeClr val="accent2"/>
                </a:solidFill>
                <a:latin typeface="+mj-lt"/>
              </a:rPr>
              <a:t>. </a:t>
            </a:r>
          </a:p>
          <a:p>
            <a:r>
              <a:rPr lang="nl-NL" sz="2400" dirty="0">
                <a:solidFill>
                  <a:srgbClr val="333333"/>
                </a:solidFill>
                <a:latin typeface="+mj-lt"/>
              </a:rPr>
              <a:t>Instellingen, organisaties waarmee de cultuuroverdracht in een samenleving plaatsvindt:</a:t>
            </a:r>
            <a:r>
              <a:rPr lang="nl-NL" sz="2400" dirty="0">
                <a:solidFill>
                  <a:srgbClr val="000000"/>
                </a:solidFill>
                <a:latin typeface="+mj-lt"/>
              </a:rPr>
              <a:t> </a:t>
            </a:r>
          </a:p>
          <a:p>
            <a:br>
              <a:rPr lang="nl-NL" sz="2400" dirty="0">
                <a:solidFill>
                  <a:srgbClr val="000000"/>
                </a:solidFill>
                <a:latin typeface="+mj-lt"/>
              </a:rPr>
            </a:br>
            <a:r>
              <a:rPr lang="nl-NL" sz="2400" dirty="0">
                <a:solidFill>
                  <a:srgbClr val="333333"/>
                </a:solidFill>
                <a:latin typeface="+mj-lt"/>
              </a:rPr>
              <a:t>1) het gezin (eerste lach, eerste woordjes, eerste stapjes)</a:t>
            </a:r>
            <a:r>
              <a:rPr lang="nl-NL" sz="2400" dirty="0">
                <a:solidFill>
                  <a:srgbClr val="000000"/>
                </a:solidFill>
                <a:latin typeface="+mj-lt"/>
              </a:rPr>
              <a:t> </a:t>
            </a:r>
            <a:br>
              <a:rPr lang="nl-NL" sz="2400" dirty="0">
                <a:solidFill>
                  <a:srgbClr val="000000"/>
                </a:solidFill>
                <a:latin typeface="+mj-lt"/>
              </a:rPr>
            </a:br>
            <a:r>
              <a:rPr lang="nl-NL" sz="2400" dirty="0">
                <a:solidFill>
                  <a:srgbClr val="333333"/>
                </a:solidFill>
                <a:latin typeface="+mj-lt"/>
              </a:rPr>
              <a:t>2) de school (samenwerken, discipline, taken verrichten)</a:t>
            </a:r>
            <a:r>
              <a:rPr lang="nl-NL" sz="2400" dirty="0">
                <a:solidFill>
                  <a:srgbClr val="000000"/>
                </a:solidFill>
                <a:latin typeface="+mj-lt"/>
              </a:rPr>
              <a:t> </a:t>
            </a:r>
            <a:br>
              <a:rPr lang="nl-NL" sz="2400" dirty="0">
                <a:solidFill>
                  <a:srgbClr val="000000"/>
                </a:solidFill>
                <a:latin typeface="+mj-lt"/>
              </a:rPr>
            </a:br>
            <a:r>
              <a:rPr lang="nl-NL" sz="2400" dirty="0">
                <a:solidFill>
                  <a:srgbClr val="333333"/>
                </a:solidFill>
                <a:latin typeface="+mj-lt"/>
              </a:rPr>
              <a:t>3) het werk (prestaties leveren, bepaalt je </a:t>
            </a:r>
            <a:r>
              <a:rPr lang="nl-NL" sz="2400" dirty="0" err="1">
                <a:solidFill>
                  <a:srgbClr val="333333"/>
                </a:solidFill>
                <a:latin typeface="+mj-lt"/>
              </a:rPr>
              <a:t>leefritme</a:t>
            </a:r>
            <a:r>
              <a:rPr lang="nl-NL" sz="2400" dirty="0">
                <a:solidFill>
                  <a:srgbClr val="333333"/>
                </a:solidFill>
                <a:latin typeface="+mj-lt"/>
              </a:rPr>
              <a:t>)</a:t>
            </a:r>
            <a:r>
              <a:rPr lang="nl-NL" sz="2400" dirty="0">
                <a:solidFill>
                  <a:srgbClr val="000000"/>
                </a:solidFill>
                <a:latin typeface="+mj-lt"/>
              </a:rPr>
              <a:t> </a:t>
            </a:r>
            <a:br>
              <a:rPr lang="nl-NL" sz="2400" dirty="0">
                <a:solidFill>
                  <a:srgbClr val="000000"/>
                </a:solidFill>
                <a:latin typeface="+mj-lt"/>
              </a:rPr>
            </a:br>
            <a:r>
              <a:rPr lang="nl-NL" sz="2400" dirty="0">
                <a:solidFill>
                  <a:srgbClr val="333333"/>
                </a:solidFill>
                <a:latin typeface="+mj-lt"/>
              </a:rPr>
              <a:t>4) maatschappelijke groepering (sportclubs, geloofsrichtingen)</a:t>
            </a:r>
            <a:r>
              <a:rPr lang="nl-NL" sz="2400" dirty="0">
                <a:solidFill>
                  <a:srgbClr val="000000"/>
                </a:solidFill>
                <a:latin typeface="+mj-lt"/>
              </a:rPr>
              <a:t> </a:t>
            </a:r>
            <a:br>
              <a:rPr lang="nl-NL" sz="2400" dirty="0">
                <a:solidFill>
                  <a:srgbClr val="000000"/>
                </a:solidFill>
                <a:latin typeface="+mj-lt"/>
              </a:rPr>
            </a:br>
            <a:r>
              <a:rPr lang="nl-NL" sz="2400" dirty="0">
                <a:solidFill>
                  <a:srgbClr val="333333"/>
                </a:solidFill>
                <a:latin typeface="+mj-lt"/>
              </a:rPr>
              <a:t>5) de overheid (wetten waar je, je aan moet houden)</a:t>
            </a:r>
            <a:r>
              <a:rPr lang="nl-NL" sz="2400" dirty="0">
                <a:solidFill>
                  <a:srgbClr val="000000"/>
                </a:solidFill>
                <a:latin typeface="+mj-lt"/>
              </a:rPr>
              <a:t> </a:t>
            </a:r>
            <a:br>
              <a:rPr lang="nl-NL" sz="2400" dirty="0">
                <a:solidFill>
                  <a:srgbClr val="000000"/>
                </a:solidFill>
                <a:latin typeface="+mj-lt"/>
              </a:rPr>
            </a:br>
            <a:r>
              <a:rPr lang="nl-NL" sz="2400" dirty="0">
                <a:solidFill>
                  <a:srgbClr val="333333"/>
                </a:solidFill>
                <a:latin typeface="+mj-lt"/>
              </a:rPr>
              <a:t>6) de vriendenkring (grote invloed op de normen en waarden van mensen)</a:t>
            </a:r>
            <a:r>
              <a:rPr lang="nl-NL" sz="2400" dirty="0">
                <a:solidFill>
                  <a:srgbClr val="000000"/>
                </a:solidFill>
                <a:latin typeface="+mj-lt"/>
              </a:rPr>
              <a:t> </a:t>
            </a:r>
            <a:br>
              <a:rPr lang="nl-NL" sz="2400" dirty="0">
                <a:solidFill>
                  <a:srgbClr val="000000"/>
                </a:solidFill>
                <a:latin typeface="+mj-lt"/>
              </a:rPr>
            </a:br>
            <a:r>
              <a:rPr lang="nl-NL" sz="2400" dirty="0">
                <a:solidFill>
                  <a:srgbClr val="333333"/>
                </a:solidFill>
                <a:latin typeface="+mj-lt"/>
              </a:rPr>
              <a:t>7) de media (belangrijk voor de verspreiding van onze cultuur)</a:t>
            </a:r>
            <a:r>
              <a:rPr lang="nl-NL" sz="2400" dirty="0">
                <a:solidFill>
                  <a:srgbClr val="000000"/>
                </a:solidFill>
                <a:latin typeface="+mj-lt"/>
              </a:rPr>
              <a:t> </a:t>
            </a:r>
            <a:endParaRPr lang="nl-NL" sz="2400" dirty="0">
              <a:latin typeface="+mj-lt"/>
            </a:endParaRPr>
          </a:p>
        </p:txBody>
      </p:sp>
    </p:spTree>
    <p:extLst>
      <p:ext uri="{BB962C8B-B14F-4D97-AF65-F5344CB8AC3E}">
        <p14:creationId xmlns:p14="http://schemas.microsoft.com/office/powerpoint/2010/main" val="1313917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7B35D710-85AF-495A-9A99-F1F98F0B8BC1}"/>
              </a:ext>
            </a:extLst>
          </p:cNvPr>
          <p:cNvSpPr/>
          <p:nvPr/>
        </p:nvSpPr>
        <p:spPr>
          <a:xfrm>
            <a:off x="804862" y="1275219"/>
            <a:ext cx="10106025" cy="4524315"/>
          </a:xfrm>
          <a:prstGeom prst="rect">
            <a:avLst/>
          </a:prstGeom>
        </p:spPr>
        <p:txBody>
          <a:bodyPr wrap="square">
            <a:spAutoFit/>
          </a:bodyPr>
          <a:lstStyle/>
          <a:p>
            <a:r>
              <a:rPr lang="nl-NL" sz="2400" b="1" dirty="0">
                <a:solidFill>
                  <a:schemeClr val="accent2"/>
                </a:solidFill>
                <a:latin typeface="+mj-lt"/>
              </a:rPr>
              <a:t>Sociale controle | normen en waarden </a:t>
            </a:r>
            <a:br>
              <a:rPr lang="nl-NL" sz="2400" dirty="0">
                <a:solidFill>
                  <a:srgbClr val="000000"/>
                </a:solidFill>
                <a:latin typeface="+mj-lt"/>
              </a:rPr>
            </a:br>
            <a:r>
              <a:rPr lang="nl-NL" sz="2400" dirty="0">
                <a:solidFill>
                  <a:srgbClr val="333333"/>
                </a:solidFill>
                <a:latin typeface="+mj-lt"/>
              </a:rPr>
              <a:t>Het is al een aantal keer genoemd, veel mensen hebben het erover, in de politiek praten ze erover, wat is goed en wat is slecht? Het gaat hier over </a:t>
            </a:r>
            <a:r>
              <a:rPr lang="nl-NL" sz="2400" b="1" dirty="0">
                <a:solidFill>
                  <a:srgbClr val="333333"/>
                </a:solidFill>
                <a:latin typeface="+mj-lt"/>
              </a:rPr>
              <a:t>normen en waarden.</a:t>
            </a:r>
            <a:r>
              <a:rPr lang="nl-NL" sz="2400" dirty="0">
                <a:solidFill>
                  <a:srgbClr val="333333"/>
                </a:solidFill>
                <a:latin typeface="+mj-lt"/>
              </a:rPr>
              <a:t> Een </a:t>
            </a:r>
            <a:r>
              <a:rPr lang="nl-NL" sz="2400" b="1" dirty="0">
                <a:solidFill>
                  <a:srgbClr val="333333"/>
                </a:solidFill>
                <a:latin typeface="+mj-lt"/>
              </a:rPr>
              <a:t>waarde</a:t>
            </a:r>
            <a:r>
              <a:rPr lang="nl-NL" sz="2400" dirty="0">
                <a:solidFill>
                  <a:srgbClr val="333333"/>
                </a:solidFill>
                <a:latin typeface="+mj-lt"/>
              </a:rPr>
              <a:t> is iets wat je belangrijk vindt. Je kunt het bijvoorbeeld belangrijk vinden dat je rekening houdt met elkaar, of dat je gelijk behandeld wordt, dat je vrienden hebt, dat je iemand helpt die in de problemen zit, dat je je eigen rommel opruimt, geen dingen doet die niet mogen, enzovoort. Deze waarden zijn vaak uit te drukken in enkele woorden zoals: gelijkheid, waarheid, respect, vrijheid, veiligheid, etc. En omdat je die zaken belangrijk vindt houd je je aan bepaalde regels/wetten en spelregels. Zulke gedragsregels noemen we </a:t>
            </a:r>
            <a:r>
              <a:rPr lang="nl-NL" sz="2400" b="1" dirty="0">
                <a:solidFill>
                  <a:srgbClr val="333333"/>
                </a:solidFill>
                <a:latin typeface="+mj-lt"/>
              </a:rPr>
              <a:t>normen</a:t>
            </a:r>
            <a:r>
              <a:rPr lang="nl-NL" sz="2400" dirty="0">
                <a:solidFill>
                  <a:srgbClr val="333333"/>
                </a:solidFill>
                <a:latin typeface="+mj-lt"/>
              </a:rPr>
              <a:t>. Normen en waarden liggen heel dicht bij elkaar, het heeft rechtstreeks met elkaar te maken.</a:t>
            </a:r>
            <a:r>
              <a:rPr lang="nl-NL" sz="2400" dirty="0">
                <a:solidFill>
                  <a:srgbClr val="000000"/>
                </a:solidFill>
                <a:latin typeface="+mj-lt"/>
              </a:rPr>
              <a:t> </a:t>
            </a:r>
            <a:endParaRPr lang="nl-NL" sz="2400" dirty="0">
              <a:latin typeface="+mj-lt"/>
            </a:endParaRPr>
          </a:p>
        </p:txBody>
      </p:sp>
      <p:sp>
        <p:nvSpPr>
          <p:cNvPr id="3" name="Tekstballon: rechthoek met afgeronde hoeken 2">
            <a:extLst>
              <a:ext uri="{FF2B5EF4-FFF2-40B4-BE49-F238E27FC236}">
                <a16:creationId xmlns:a16="http://schemas.microsoft.com/office/drawing/2014/main" id="{89411171-E1D3-4E61-8B64-5BA22EF45018}"/>
              </a:ext>
            </a:extLst>
          </p:cNvPr>
          <p:cNvSpPr/>
          <p:nvPr/>
        </p:nvSpPr>
        <p:spPr>
          <a:xfrm>
            <a:off x="9077325" y="5582781"/>
            <a:ext cx="2514600" cy="94297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Opdracht 2; hoe ziet jouw plaatje eruit?</a:t>
            </a:r>
          </a:p>
        </p:txBody>
      </p:sp>
      <p:sp>
        <p:nvSpPr>
          <p:cNvPr id="4" name="Rechthoek 3">
            <a:extLst>
              <a:ext uri="{FF2B5EF4-FFF2-40B4-BE49-F238E27FC236}">
                <a16:creationId xmlns:a16="http://schemas.microsoft.com/office/drawing/2014/main" id="{52422AD5-7C25-45F3-9E77-4455D3B40A9B}"/>
              </a:ext>
            </a:extLst>
          </p:cNvPr>
          <p:cNvSpPr/>
          <p:nvPr/>
        </p:nvSpPr>
        <p:spPr>
          <a:xfrm>
            <a:off x="804862" y="488215"/>
            <a:ext cx="4826514" cy="369332"/>
          </a:xfrm>
          <a:prstGeom prst="rect">
            <a:avLst/>
          </a:prstGeom>
        </p:spPr>
        <p:txBody>
          <a:bodyPr wrap="none">
            <a:spAutoFit/>
          </a:bodyPr>
          <a:lstStyle/>
          <a:p>
            <a:r>
              <a:rPr lang="nl-NL" dirty="0">
                <a:hlinkClick r:id="rId2"/>
              </a:rPr>
              <a:t>https://www.youtube.com/watch?v=y_T1p45rfc8</a:t>
            </a:r>
            <a:endParaRPr lang="nl-NL" dirty="0"/>
          </a:p>
        </p:txBody>
      </p:sp>
      <p:sp>
        <p:nvSpPr>
          <p:cNvPr id="5" name="Rechthoek 4">
            <a:extLst>
              <a:ext uri="{FF2B5EF4-FFF2-40B4-BE49-F238E27FC236}">
                <a16:creationId xmlns:a16="http://schemas.microsoft.com/office/drawing/2014/main" id="{D1E845BB-761E-48F6-BBE8-F27D0ACA1BF0}"/>
              </a:ext>
            </a:extLst>
          </p:cNvPr>
          <p:cNvSpPr/>
          <p:nvPr/>
        </p:nvSpPr>
        <p:spPr>
          <a:xfrm>
            <a:off x="4015803" y="6156424"/>
            <a:ext cx="4865243" cy="369332"/>
          </a:xfrm>
          <a:prstGeom prst="rect">
            <a:avLst/>
          </a:prstGeom>
        </p:spPr>
        <p:txBody>
          <a:bodyPr wrap="none">
            <a:spAutoFit/>
          </a:bodyPr>
          <a:lstStyle/>
          <a:p>
            <a:r>
              <a:rPr lang="nl-NL" dirty="0">
                <a:hlinkClick r:id="rId3"/>
              </a:rPr>
              <a:t>https://www.youtube.com/watch?v=K0ibBPhiaG0</a:t>
            </a:r>
            <a:endParaRPr lang="nl-NL" dirty="0"/>
          </a:p>
        </p:txBody>
      </p:sp>
    </p:spTree>
    <p:extLst>
      <p:ext uri="{BB962C8B-B14F-4D97-AF65-F5344CB8AC3E}">
        <p14:creationId xmlns:p14="http://schemas.microsoft.com/office/powerpoint/2010/main" val="1641421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78BE97-3430-4D47-A5EC-C4BE168179A1}"/>
              </a:ext>
            </a:extLst>
          </p:cNvPr>
          <p:cNvSpPr>
            <a:spLocks noGrp="1"/>
          </p:cNvSpPr>
          <p:nvPr>
            <p:ph type="title"/>
          </p:nvPr>
        </p:nvSpPr>
        <p:spPr>
          <a:solidFill>
            <a:schemeClr val="accent1">
              <a:lumMod val="20000"/>
              <a:lumOff val="80000"/>
            </a:schemeClr>
          </a:solidFill>
        </p:spPr>
        <p:txBody>
          <a:bodyPr/>
          <a:lstStyle/>
          <a:p>
            <a:r>
              <a:rPr lang="nl-NL" dirty="0"/>
              <a:t>Leefstijlen</a:t>
            </a:r>
            <a:br>
              <a:rPr lang="nl-NL" dirty="0"/>
            </a:br>
            <a:r>
              <a:rPr lang="nl-NL" dirty="0"/>
              <a:t>1: model van </a:t>
            </a:r>
            <a:r>
              <a:rPr lang="nl-NL" dirty="0" err="1"/>
              <a:t>Motivaction</a:t>
            </a:r>
            <a:r>
              <a:rPr lang="nl-NL" dirty="0"/>
              <a:t> </a:t>
            </a:r>
          </a:p>
        </p:txBody>
      </p:sp>
      <p:sp>
        <p:nvSpPr>
          <p:cNvPr id="3" name="Rechthoek 2">
            <a:extLst>
              <a:ext uri="{FF2B5EF4-FFF2-40B4-BE49-F238E27FC236}">
                <a16:creationId xmlns:a16="http://schemas.microsoft.com/office/drawing/2014/main" id="{E9AC9CC7-162F-46DD-A647-31362F5EB068}"/>
              </a:ext>
            </a:extLst>
          </p:cNvPr>
          <p:cNvSpPr/>
          <p:nvPr/>
        </p:nvSpPr>
        <p:spPr>
          <a:xfrm>
            <a:off x="838199" y="2277666"/>
            <a:ext cx="10125075" cy="2308324"/>
          </a:xfrm>
          <a:prstGeom prst="rect">
            <a:avLst/>
          </a:prstGeom>
        </p:spPr>
        <p:txBody>
          <a:bodyPr wrap="square">
            <a:spAutoFit/>
          </a:bodyPr>
          <a:lstStyle/>
          <a:p>
            <a:pPr fontAlgn="base"/>
            <a:r>
              <a:rPr lang="nl-NL" dirty="0">
                <a:solidFill>
                  <a:srgbClr val="333333"/>
                </a:solidFill>
                <a:latin typeface="Arial" panose="020B0604020202020204" pitchFamily="34" charset="0"/>
              </a:rPr>
              <a:t>De invloed van sociale en demografische kenmerken op de opvattingen en het gedrag van mensen is sterk verminderd. Afkomst, sociale klasse, leeftijd en woonplaats zijn niet meer bepalend voor een succesvolle </a:t>
            </a:r>
            <a:r>
              <a:rPr lang="nl-NL" dirty="0" err="1">
                <a:solidFill>
                  <a:srgbClr val="333333"/>
                </a:solidFill>
                <a:latin typeface="Arial" panose="020B0604020202020204" pitchFamily="34" charset="0"/>
              </a:rPr>
              <a:t>doelgroepsegmentatie</a:t>
            </a:r>
            <a:r>
              <a:rPr lang="nl-NL" dirty="0">
                <a:solidFill>
                  <a:srgbClr val="333333"/>
                </a:solidFill>
                <a:latin typeface="Arial" panose="020B0604020202020204" pitchFamily="34" charset="0"/>
              </a:rPr>
              <a:t>.</a:t>
            </a:r>
            <a:r>
              <a:rPr lang="nl-NL" dirty="0">
                <a:solidFill>
                  <a:srgbClr val="000000"/>
                </a:solidFill>
                <a:latin typeface="Arial" panose="020B0604020202020204" pitchFamily="34" charset="0"/>
              </a:rPr>
              <a:t> </a:t>
            </a:r>
          </a:p>
          <a:p>
            <a:pPr fontAlgn="base"/>
            <a:endParaRPr lang="nl-NL" dirty="0">
              <a:solidFill>
                <a:srgbClr val="000000"/>
              </a:solidFill>
              <a:latin typeface="Segoe UI" panose="020B0502040204020203" pitchFamily="34" charset="0"/>
            </a:endParaRPr>
          </a:p>
          <a:p>
            <a:pPr fontAlgn="base"/>
            <a:r>
              <a:rPr lang="nl-NL" dirty="0">
                <a:solidFill>
                  <a:srgbClr val="333333"/>
                </a:solidFill>
                <a:latin typeface="Arial" panose="020B0604020202020204" pitchFamily="34" charset="0"/>
              </a:rPr>
              <a:t>Segmenteren op bijvoorbeeld ‘mannen tussen de 40 en 50 uit stedelijke gebieden’ voor je communicatiestrategie zal je weinig opleveren. Die groep verschilt onderling teveel. De communicatieaanpak moet zo nauwkeurig mogelijk aansluiten bij de leefwereld van jouw specifieke doelgroep. </a:t>
            </a:r>
            <a:endParaRPr lang="nl-NL" b="0" i="0" dirty="0">
              <a:solidFill>
                <a:srgbClr val="000000"/>
              </a:solidFill>
              <a:effectLst/>
              <a:latin typeface="Segoe UI" panose="020B0502040204020203" pitchFamily="34" charset="0"/>
            </a:endParaRPr>
          </a:p>
        </p:txBody>
      </p:sp>
      <p:sp>
        <p:nvSpPr>
          <p:cNvPr id="4" name="Rechthoek 3">
            <a:extLst>
              <a:ext uri="{FF2B5EF4-FFF2-40B4-BE49-F238E27FC236}">
                <a16:creationId xmlns:a16="http://schemas.microsoft.com/office/drawing/2014/main" id="{A73473BF-E514-4249-A2A1-F108CDC4997B}"/>
              </a:ext>
            </a:extLst>
          </p:cNvPr>
          <p:cNvSpPr/>
          <p:nvPr/>
        </p:nvSpPr>
        <p:spPr>
          <a:xfrm>
            <a:off x="838199" y="4824115"/>
            <a:ext cx="10048874" cy="1477328"/>
          </a:xfrm>
          <a:prstGeom prst="rect">
            <a:avLst/>
          </a:prstGeom>
        </p:spPr>
        <p:txBody>
          <a:bodyPr wrap="square">
            <a:spAutoFit/>
          </a:bodyPr>
          <a:lstStyle/>
          <a:p>
            <a:r>
              <a:rPr lang="nl-NL" dirty="0">
                <a:solidFill>
                  <a:schemeClr val="accent1">
                    <a:lumMod val="75000"/>
                  </a:schemeClr>
                </a:solidFill>
                <a:latin typeface="Arial" panose="020B0604020202020204" pitchFamily="34" charset="0"/>
              </a:rPr>
              <a:t>Het </a:t>
            </a:r>
            <a:r>
              <a:rPr lang="nl-NL" dirty="0" err="1">
                <a:solidFill>
                  <a:schemeClr val="accent1">
                    <a:lumMod val="75000"/>
                  </a:schemeClr>
                </a:solidFill>
                <a:latin typeface="Arial" panose="020B0604020202020204" pitchFamily="34" charset="0"/>
              </a:rPr>
              <a:t>Mentality</a:t>
            </a:r>
            <a:r>
              <a:rPr lang="nl-NL" dirty="0">
                <a:solidFill>
                  <a:schemeClr val="accent1">
                    <a:lumMod val="75000"/>
                  </a:schemeClr>
                </a:solidFill>
                <a:latin typeface="Arial" panose="020B0604020202020204" pitchFamily="34" charset="0"/>
              </a:rPr>
              <a:t>-model deelt Nederlanders op in </a:t>
            </a:r>
            <a:r>
              <a:rPr lang="nl-NL" u="sng" dirty="0">
                <a:solidFill>
                  <a:schemeClr val="accent1">
                    <a:lumMod val="75000"/>
                  </a:schemeClr>
                </a:solidFill>
                <a:latin typeface="Arial" panose="020B0604020202020204" pitchFamily="34" charset="0"/>
                <a:hlinkClick r:id="rId2">
                  <a:extLst>
                    <a:ext uri="{A12FA001-AC4F-418D-AE19-62706E023703}">
                      <ahyp:hlinkClr xmlns:ahyp="http://schemas.microsoft.com/office/drawing/2018/hyperlinkcolor" val="tx"/>
                    </a:ext>
                  </a:extLst>
                </a:hlinkClick>
              </a:rPr>
              <a:t>acht milieus naar hun levensinstelling</a:t>
            </a:r>
            <a:r>
              <a:rPr lang="nl-NL" dirty="0">
                <a:solidFill>
                  <a:schemeClr val="accent1">
                    <a:lumMod val="75000"/>
                  </a:schemeClr>
                </a:solidFill>
                <a:latin typeface="Arial" panose="020B0604020202020204" pitchFamily="34" charset="0"/>
              </a:rPr>
              <a:t>. Deze milieus definiëren we op basis van persoonlijke opvattingen en waarden die aan de leefstijl van elke groep ten grondslag liggen. Mensen uit hetzelfde milieu hebben gedeelde waarden ten aanzien van werk, vrije tijd en politiek, en tonen overeenkomstige ambities, drijfveren en consumentengedrag. </a:t>
            </a:r>
            <a:endParaRPr lang="nl-NL" dirty="0">
              <a:solidFill>
                <a:schemeClr val="accent1">
                  <a:lumMod val="75000"/>
                </a:schemeClr>
              </a:solidFill>
            </a:endParaRPr>
          </a:p>
        </p:txBody>
      </p:sp>
    </p:spTree>
    <p:extLst>
      <p:ext uri="{BB962C8B-B14F-4D97-AF65-F5344CB8AC3E}">
        <p14:creationId xmlns:p14="http://schemas.microsoft.com/office/powerpoint/2010/main" val="2970457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23E56563-3359-46DA-8450-EE01D38A093A}"/>
              </a:ext>
            </a:extLst>
          </p:cNvPr>
          <p:cNvSpPr/>
          <p:nvPr/>
        </p:nvSpPr>
        <p:spPr>
          <a:xfrm>
            <a:off x="365857" y="646063"/>
            <a:ext cx="6096000" cy="2308324"/>
          </a:xfrm>
          <a:prstGeom prst="rect">
            <a:avLst/>
          </a:prstGeom>
        </p:spPr>
        <p:txBody>
          <a:bodyPr>
            <a:spAutoFit/>
          </a:bodyPr>
          <a:lstStyle/>
          <a:p>
            <a:r>
              <a:rPr lang="nl-NL" dirty="0">
                <a:solidFill>
                  <a:srgbClr val="333333"/>
                </a:solidFill>
                <a:latin typeface="Arial" panose="020B0604020202020204" pitchFamily="34" charset="0"/>
              </a:rPr>
              <a:t>1) Moderne burgerij</a:t>
            </a:r>
            <a:r>
              <a:rPr lang="nl-NL" dirty="0">
                <a:solidFill>
                  <a:srgbClr val="000000"/>
                </a:solidFill>
                <a:latin typeface="Arial" panose="020B0604020202020204" pitchFamily="34" charset="0"/>
              </a:rPr>
              <a:t> </a:t>
            </a:r>
            <a:br>
              <a:rPr lang="nl-NL" dirty="0">
                <a:solidFill>
                  <a:srgbClr val="000000"/>
                </a:solidFill>
                <a:latin typeface="Arial" panose="020B0604020202020204" pitchFamily="34" charset="0"/>
              </a:rPr>
            </a:br>
            <a:r>
              <a:rPr lang="nl-NL" dirty="0">
                <a:solidFill>
                  <a:srgbClr val="333333"/>
                </a:solidFill>
                <a:latin typeface="Arial" panose="020B0604020202020204" pitchFamily="34" charset="0"/>
              </a:rPr>
              <a:t>2) Opwaarts mobielen</a:t>
            </a:r>
            <a:r>
              <a:rPr lang="nl-NL" dirty="0">
                <a:solidFill>
                  <a:srgbClr val="000000"/>
                </a:solidFill>
                <a:latin typeface="Arial" panose="020B0604020202020204" pitchFamily="34" charset="0"/>
              </a:rPr>
              <a:t> </a:t>
            </a:r>
            <a:br>
              <a:rPr lang="nl-NL" dirty="0">
                <a:solidFill>
                  <a:srgbClr val="000000"/>
                </a:solidFill>
                <a:latin typeface="Arial" panose="020B0604020202020204" pitchFamily="34" charset="0"/>
              </a:rPr>
            </a:br>
            <a:r>
              <a:rPr lang="nl-NL" dirty="0">
                <a:solidFill>
                  <a:srgbClr val="333333"/>
                </a:solidFill>
                <a:latin typeface="Arial" panose="020B0604020202020204" pitchFamily="34" charset="0"/>
              </a:rPr>
              <a:t>3) Postmaterialisten</a:t>
            </a:r>
            <a:r>
              <a:rPr lang="nl-NL" dirty="0">
                <a:solidFill>
                  <a:srgbClr val="000000"/>
                </a:solidFill>
                <a:latin typeface="Arial" panose="020B0604020202020204" pitchFamily="34" charset="0"/>
              </a:rPr>
              <a:t> </a:t>
            </a:r>
            <a:br>
              <a:rPr lang="nl-NL" dirty="0">
                <a:solidFill>
                  <a:srgbClr val="000000"/>
                </a:solidFill>
                <a:latin typeface="Arial" panose="020B0604020202020204" pitchFamily="34" charset="0"/>
              </a:rPr>
            </a:br>
            <a:r>
              <a:rPr lang="nl-NL" dirty="0">
                <a:solidFill>
                  <a:srgbClr val="333333"/>
                </a:solidFill>
                <a:latin typeface="Arial" panose="020B0604020202020204" pitchFamily="34" charset="0"/>
              </a:rPr>
              <a:t>4) Nieuwe conservatieven</a:t>
            </a:r>
            <a:r>
              <a:rPr lang="nl-NL" dirty="0">
                <a:solidFill>
                  <a:srgbClr val="000000"/>
                </a:solidFill>
                <a:latin typeface="Arial" panose="020B0604020202020204" pitchFamily="34" charset="0"/>
              </a:rPr>
              <a:t> </a:t>
            </a:r>
            <a:br>
              <a:rPr lang="nl-NL" dirty="0">
                <a:solidFill>
                  <a:srgbClr val="000000"/>
                </a:solidFill>
                <a:latin typeface="Arial" panose="020B0604020202020204" pitchFamily="34" charset="0"/>
              </a:rPr>
            </a:br>
            <a:r>
              <a:rPr lang="nl-NL" dirty="0">
                <a:solidFill>
                  <a:srgbClr val="333333"/>
                </a:solidFill>
                <a:latin typeface="Arial" panose="020B0604020202020204" pitchFamily="34" charset="0"/>
              </a:rPr>
              <a:t>5) Traditionele burgerij</a:t>
            </a:r>
            <a:r>
              <a:rPr lang="nl-NL" dirty="0">
                <a:solidFill>
                  <a:srgbClr val="000000"/>
                </a:solidFill>
                <a:latin typeface="Arial" panose="020B0604020202020204" pitchFamily="34" charset="0"/>
              </a:rPr>
              <a:t> </a:t>
            </a:r>
            <a:br>
              <a:rPr lang="nl-NL" dirty="0">
                <a:solidFill>
                  <a:srgbClr val="000000"/>
                </a:solidFill>
                <a:latin typeface="Arial" panose="020B0604020202020204" pitchFamily="34" charset="0"/>
              </a:rPr>
            </a:br>
            <a:r>
              <a:rPr lang="nl-NL" dirty="0">
                <a:solidFill>
                  <a:srgbClr val="333333"/>
                </a:solidFill>
                <a:latin typeface="Arial" panose="020B0604020202020204" pitchFamily="34" charset="0"/>
              </a:rPr>
              <a:t>6) Kosmopolieten</a:t>
            </a:r>
            <a:r>
              <a:rPr lang="nl-NL" dirty="0">
                <a:solidFill>
                  <a:srgbClr val="000000"/>
                </a:solidFill>
                <a:latin typeface="Arial" panose="020B0604020202020204" pitchFamily="34" charset="0"/>
              </a:rPr>
              <a:t> </a:t>
            </a:r>
            <a:br>
              <a:rPr lang="nl-NL" dirty="0">
                <a:solidFill>
                  <a:srgbClr val="000000"/>
                </a:solidFill>
                <a:latin typeface="Arial" panose="020B0604020202020204" pitchFamily="34" charset="0"/>
              </a:rPr>
            </a:br>
            <a:r>
              <a:rPr lang="nl-NL" dirty="0">
                <a:solidFill>
                  <a:srgbClr val="333333"/>
                </a:solidFill>
                <a:latin typeface="Arial" panose="020B0604020202020204" pitchFamily="34" charset="0"/>
              </a:rPr>
              <a:t>7) Postmoderne hedonisten</a:t>
            </a:r>
            <a:r>
              <a:rPr lang="nl-NL" dirty="0">
                <a:solidFill>
                  <a:srgbClr val="000000"/>
                </a:solidFill>
                <a:latin typeface="Arial" panose="020B0604020202020204" pitchFamily="34" charset="0"/>
              </a:rPr>
              <a:t> </a:t>
            </a:r>
            <a:br>
              <a:rPr lang="nl-NL" dirty="0">
                <a:solidFill>
                  <a:srgbClr val="000000"/>
                </a:solidFill>
                <a:latin typeface="Arial" panose="020B0604020202020204" pitchFamily="34" charset="0"/>
              </a:rPr>
            </a:br>
            <a:r>
              <a:rPr lang="nl-NL" dirty="0">
                <a:solidFill>
                  <a:srgbClr val="333333"/>
                </a:solidFill>
                <a:latin typeface="Arial" panose="020B0604020202020204" pitchFamily="34" charset="0"/>
              </a:rPr>
              <a:t>8) </a:t>
            </a:r>
            <a:r>
              <a:rPr lang="nl-NL" dirty="0" err="1">
                <a:solidFill>
                  <a:srgbClr val="333333"/>
                </a:solidFill>
                <a:latin typeface="Arial" panose="020B0604020202020204" pitchFamily="34" charset="0"/>
              </a:rPr>
              <a:t>Gemaksgeoriënteerden</a:t>
            </a:r>
            <a:r>
              <a:rPr lang="nl-NL" dirty="0">
                <a:solidFill>
                  <a:srgbClr val="000000"/>
                </a:solidFill>
                <a:latin typeface="Arial" panose="020B0604020202020204" pitchFamily="34" charset="0"/>
              </a:rPr>
              <a:t> </a:t>
            </a:r>
            <a:endParaRPr lang="nl-NL" dirty="0"/>
          </a:p>
        </p:txBody>
      </p:sp>
      <p:pic>
        <p:nvPicPr>
          <p:cNvPr id="2050" name="Picture 2">
            <a:extLst>
              <a:ext uri="{FF2B5EF4-FFF2-40B4-BE49-F238E27FC236}">
                <a16:creationId xmlns:a16="http://schemas.microsoft.com/office/drawing/2014/main" id="{12E34B26-F85B-447F-A470-E6683959FE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4448" y="200531"/>
            <a:ext cx="7205735" cy="5642074"/>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a:extLst>
              <a:ext uri="{FF2B5EF4-FFF2-40B4-BE49-F238E27FC236}">
                <a16:creationId xmlns:a16="http://schemas.microsoft.com/office/drawing/2014/main" id="{6FF867DC-125D-4097-B8C9-29E40CD52D54}"/>
              </a:ext>
            </a:extLst>
          </p:cNvPr>
          <p:cNvSpPr/>
          <p:nvPr/>
        </p:nvSpPr>
        <p:spPr>
          <a:xfrm>
            <a:off x="598072" y="6288137"/>
            <a:ext cx="5863785" cy="369332"/>
          </a:xfrm>
          <a:prstGeom prst="rect">
            <a:avLst/>
          </a:prstGeom>
        </p:spPr>
        <p:txBody>
          <a:bodyPr wrap="none">
            <a:spAutoFit/>
          </a:bodyPr>
          <a:lstStyle/>
          <a:p>
            <a:r>
              <a:rPr lang="nl-NL" dirty="0"/>
              <a:t>https://www.motivaction.nl/mentality/het-mentality-model </a:t>
            </a:r>
          </a:p>
        </p:txBody>
      </p:sp>
      <p:sp>
        <p:nvSpPr>
          <p:cNvPr id="3" name="Tekstballon: rechthoek met afgeronde hoeken 2">
            <a:extLst>
              <a:ext uri="{FF2B5EF4-FFF2-40B4-BE49-F238E27FC236}">
                <a16:creationId xmlns:a16="http://schemas.microsoft.com/office/drawing/2014/main" id="{8739CBF3-7992-4D5E-9364-9F96A679B604}"/>
              </a:ext>
            </a:extLst>
          </p:cNvPr>
          <p:cNvSpPr/>
          <p:nvPr/>
        </p:nvSpPr>
        <p:spPr>
          <a:xfrm>
            <a:off x="685800" y="5255657"/>
            <a:ext cx="2057400" cy="84772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Opdracht 3: doe de test! </a:t>
            </a:r>
          </a:p>
        </p:txBody>
      </p:sp>
    </p:spTree>
    <p:extLst>
      <p:ext uri="{BB962C8B-B14F-4D97-AF65-F5344CB8AC3E}">
        <p14:creationId xmlns:p14="http://schemas.microsoft.com/office/powerpoint/2010/main" val="1163153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2514B3D1-420C-4EE6-A80F-77A94FFA44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5175" y="266806"/>
            <a:ext cx="8134667" cy="6242111"/>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a:extLst>
              <a:ext uri="{FF2B5EF4-FFF2-40B4-BE49-F238E27FC236}">
                <a16:creationId xmlns:a16="http://schemas.microsoft.com/office/drawing/2014/main" id="{3760B2C1-3342-4C09-8CE9-34457ABE199C}"/>
              </a:ext>
            </a:extLst>
          </p:cNvPr>
          <p:cNvSpPr/>
          <p:nvPr/>
        </p:nvSpPr>
        <p:spPr>
          <a:xfrm rot="16200000">
            <a:off x="-2066925" y="2853141"/>
            <a:ext cx="6096000" cy="923330"/>
          </a:xfrm>
          <a:prstGeom prst="rect">
            <a:avLst/>
          </a:prstGeom>
        </p:spPr>
        <p:txBody>
          <a:bodyPr>
            <a:spAutoFit/>
          </a:bodyPr>
          <a:lstStyle/>
          <a:p>
            <a:pPr fontAlgn="base"/>
            <a:r>
              <a:rPr lang="nl-NL" u="sng" dirty="0">
                <a:solidFill>
                  <a:srgbClr val="0000FF"/>
                </a:solidFill>
                <a:latin typeface="Calibri" panose="020F0502020204030204" pitchFamily="34" charset="0"/>
                <a:hlinkClick r:id="rId3"/>
              </a:rPr>
              <a:t>https://www.motivaction.nl/mentality/de-acht-mentality-milieus</a:t>
            </a:r>
            <a:r>
              <a:rPr lang="nl-NL" dirty="0">
                <a:solidFill>
                  <a:srgbClr val="000000"/>
                </a:solidFill>
                <a:latin typeface="Calibri" panose="020F0502020204030204" pitchFamily="34" charset="0"/>
              </a:rPr>
              <a:t>  </a:t>
            </a:r>
            <a:endParaRPr lang="nl-NL" dirty="0">
              <a:solidFill>
                <a:srgbClr val="000000"/>
              </a:solidFill>
              <a:latin typeface="Segoe UI" panose="020B0502040204020203" pitchFamily="34" charset="0"/>
            </a:endParaRPr>
          </a:p>
          <a:p>
            <a:pPr fontAlgn="base"/>
            <a:r>
              <a:rPr lang="nl-NL" dirty="0">
                <a:solidFill>
                  <a:srgbClr val="000000"/>
                </a:solidFill>
                <a:latin typeface="Calibri" panose="020F0502020204030204" pitchFamily="34" charset="0"/>
              </a:rPr>
              <a:t>= meer info  </a:t>
            </a:r>
            <a:endParaRPr lang="nl-NL"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534689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C28796FF-2CC4-43D0-BE86-16D914FAA78A}"/>
              </a:ext>
            </a:extLst>
          </p:cNvPr>
          <p:cNvSpPr>
            <a:spLocks noGrp="1"/>
          </p:cNvSpPr>
          <p:nvPr>
            <p:ph type="title"/>
          </p:nvPr>
        </p:nvSpPr>
        <p:spPr>
          <a:xfrm>
            <a:off x="643468" y="623392"/>
            <a:ext cx="3363974" cy="1607060"/>
          </a:xfrm>
          <a:noFill/>
          <a:ln w="19050">
            <a:solidFill>
              <a:schemeClr val="tx1"/>
            </a:solidFill>
          </a:ln>
        </p:spPr>
        <p:txBody>
          <a:bodyPr vert="horz" wrap="square" lIns="91440" tIns="45720" rIns="91440" bIns="45720" rtlCol="0" anchor="ctr">
            <a:normAutofit/>
          </a:bodyPr>
          <a:lstStyle/>
          <a:p>
            <a:pPr algn="ctr"/>
            <a:r>
              <a:rPr lang="en-US" sz="2800" kern="1200">
                <a:solidFill>
                  <a:schemeClr val="tx1"/>
                </a:solidFill>
                <a:latin typeface="+mj-lt"/>
                <a:ea typeface="+mj-ea"/>
                <a:cs typeface="+mj-cs"/>
              </a:rPr>
              <a:t>Programma 	</a:t>
            </a:r>
          </a:p>
        </p:txBody>
      </p:sp>
      <p:sp>
        <p:nvSpPr>
          <p:cNvPr id="4" name="Tijdelijke aanduiding voor tekst 3">
            <a:extLst>
              <a:ext uri="{FF2B5EF4-FFF2-40B4-BE49-F238E27FC236}">
                <a16:creationId xmlns:a16="http://schemas.microsoft.com/office/drawing/2014/main" id="{FD152DF7-B086-492D-B8CC-A4FDCEC18A8F}"/>
              </a:ext>
            </a:extLst>
          </p:cNvPr>
          <p:cNvSpPr>
            <a:spLocks noGrp="1"/>
          </p:cNvSpPr>
          <p:nvPr>
            <p:ph type="body" sz="half" idx="2"/>
          </p:nvPr>
        </p:nvSpPr>
        <p:spPr>
          <a:xfrm>
            <a:off x="643468" y="2638043"/>
            <a:ext cx="3363974" cy="3415623"/>
          </a:xfrm>
        </p:spPr>
        <p:txBody>
          <a:bodyPr vert="horz" lIns="91440" tIns="45720" rIns="91440" bIns="45720" rtlCol="0">
            <a:normAutofit/>
          </a:bodyPr>
          <a:lstStyle/>
          <a:p>
            <a:r>
              <a:rPr lang="en-US" dirty="0"/>
              <a:t>Korte </a:t>
            </a:r>
            <a:r>
              <a:rPr lang="en-US" dirty="0" err="1"/>
              <a:t>herhaling</a:t>
            </a:r>
            <a:r>
              <a:rPr lang="en-US" dirty="0"/>
              <a:t> </a:t>
            </a:r>
          </a:p>
          <a:p>
            <a:pPr indent="-228600">
              <a:buFont typeface="Arial" panose="020B0604020202020204" pitchFamily="34" charset="0"/>
              <a:buChar char="•"/>
            </a:pPr>
            <a:endParaRPr lang="en-US" dirty="0"/>
          </a:p>
          <a:p>
            <a:r>
              <a:rPr lang="en-US" dirty="0"/>
              <a:t>LA 1 SW</a:t>
            </a:r>
          </a:p>
          <a:p>
            <a:r>
              <a:rPr lang="en-US" dirty="0" err="1"/>
              <a:t>Thema</a:t>
            </a:r>
            <a:r>
              <a:rPr lang="en-US" dirty="0"/>
              <a:t> </a:t>
            </a:r>
            <a:r>
              <a:rPr lang="en-US" dirty="0" err="1"/>
              <a:t>deze</a:t>
            </a:r>
            <a:r>
              <a:rPr lang="en-US" dirty="0"/>
              <a:t> week = </a:t>
            </a:r>
          </a:p>
          <a:p>
            <a:r>
              <a:rPr lang="en-US" dirty="0" err="1"/>
              <a:t>Werken</a:t>
            </a:r>
            <a:r>
              <a:rPr lang="en-US" dirty="0"/>
              <a:t> met </a:t>
            </a:r>
            <a:r>
              <a:rPr lang="en-US" dirty="0" err="1"/>
              <a:t>groepen</a:t>
            </a:r>
            <a:endParaRPr lang="en-US" dirty="0"/>
          </a:p>
          <a:p>
            <a:endParaRPr lang="en-US" sz="1400" dirty="0"/>
          </a:p>
          <a:p>
            <a:pPr marL="57150"/>
            <a:r>
              <a:rPr lang="en-US" sz="1400" dirty="0"/>
              <a:t>LA  2 SW </a:t>
            </a:r>
          </a:p>
        </p:txBody>
      </p:sp>
      <p:pic>
        <p:nvPicPr>
          <p:cNvPr id="7" name="Tijdelijke aanduiding voor inhoud 6">
            <a:extLst>
              <a:ext uri="{FF2B5EF4-FFF2-40B4-BE49-F238E27FC236}">
                <a16:creationId xmlns:a16="http://schemas.microsoft.com/office/drawing/2014/main" id="{5AFFECA4-6360-403D-87B6-4219CF19590F}"/>
              </a:ext>
            </a:extLst>
          </p:cNvPr>
          <p:cNvPicPr>
            <a:picLocks noGrp="1" noChangeAspect="1"/>
          </p:cNvPicPr>
          <p:nvPr>
            <p:ph idx="1"/>
          </p:nvPr>
        </p:nvPicPr>
        <p:blipFill>
          <a:blip r:embed="rId2"/>
          <a:stretch>
            <a:fillRect/>
          </a:stretch>
        </p:blipFill>
        <p:spPr>
          <a:xfrm>
            <a:off x="7061201" y="1329871"/>
            <a:ext cx="2971800" cy="4198257"/>
          </a:xfrm>
          <a:prstGeom prst="rect">
            <a:avLst/>
          </a:prstGeom>
        </p:spPr>
      </p:pic>
      <p:sp>
        <p:nvSpPr>
          <p:cNvPr id="3" name="Rechthoek 2">
            <a:extLst>
              <a:ext uri="{FF2B5EF4-FFF2-40B4-BE49-F238E27FC236}">
                <a16:creationId xmlns:a16="http://schemas.microsoft.com/office/drawing/2014/main" id="{052D6A2E-33CE-4A5F-BE06-54A712FCC8E3}"/>
              </a:ext>
            </a:extLst>
          </p:cNvPr>
          <p:cNvSpPr/>
          <p:nvPr/>
        </p:nvSpPr>
        <p:spPr>
          <a:xfrm>
            <a:off x="5162550" y="5896660"/>
            <a:ext cx="6096000" cy="646331"/>
          </a:xfrm>
          <a:prstGeom prst="rect">
            <a:avLst/>
          </a:prstGeom>
        </p:spPr>
        <p:txBody>
          <a:bodyPr>
            <a:spAutoFit/>
          </a:bodyPr>
          <a:lstStyle/>
          <a:p>
            <a:r>
              <a:rPr lang="nl-NL" dirty="0">
                <a:hlinkClick r:id="rId3"/>
              </a:rPr>
              <a:t>https://www.youtube.com/watch?v=SsmVgoXDq2w&amp;list=RDSsmVgoXDq2w&amp;start_radio=1</a:t>
            </a:r>
            <a:r>
              <a:rPr lang="nl-NL" dirty="0"/>
              <a:t>     filmpje</a:t>
            </a:r>
          </a:p>
        </p:txBody>
      </p:sp>
    </p:spTree>
    <p:extLst>
      <p:ext uri="{BB962C8B-B14F-4D97-AF65-F5344CB8AC3E}">
        <p14:creationId xmlns:p14="http://schemas.microsoft.com/office/powerpoint/2010/main" val="2228460737"/>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7D6DD211-E190-477F-A6AA-BBE72BE19E73}"/>
              </a:ext>
            </a:extLst>
          </p:cNvPr>
          <p:cNvSpPr/>
          <p:nvPr/>
        </p:nvSpPr>
        <p:spPr>
          <a:xfrm>
            <a:off x="477520" y="1464612"/>
            <a:ext cx="11125200" cy="3215817"/>
          </a:xfrm>
          <a:prstGeom prst="rect">
            <a:avLst/>
          </a:prstGeom>
        </p:spPr>
        <p:txBody>
          <a:bodyPr wrap="square">
            <a:spAutoFit/>
          </a:bodyPr>
          <a:lstStyle/>
          <a:p>
            <a:pPr>
              <a:lnSpc>
                <a:spcPct val="107000"/>
              </a:lnSpc>
              <a:spcBef>
                <a:spcPts val="1500"/>
              </a:spcBef>
              <a:spcAft>
                <a:spcPts val="750"/>
              </a:spcAft>
            </a:pPr>
            <a:r>
              <a:rPr lang="nl-NL" sz="2000" u="sng" dirty="0">
                <a:solidFill>
                  <a:srgbClr val="000000"/>
                </a:solidFill>
                <a:latin typeface="+mj-lt"/>
                <a:ea typeface="Calibri" panose="020F0502020204030204" pitchFamily="34" charset="0"/>
                <a:cs typeface="Times New Roman" panose="02020603050405020304" pitchFamily="18" charset="0"/>
                <a:hlinkClick r:id="rId2"/>
              </a:rPr>
              <a:t>https://www.stadszaken.nl/ruimte/participatie/2045/zo-integreer-je-leefstijlen-in-je-participatie-aanpak</a:t>
            </a:r>
            <a:endParaRPr lang="nl-NL" sz="2000" dirty="0">
              <a:latin typeface="+mj-lt"/>
              <a:ea typeface="Calibri" panose="020F0502020204030204" pitchFamily="34" charset="0"/>
              <a:cs typeface="Times New Roman" panose="02020603050405020304" pitchFamily="18" charset="0"/>
            </a:endParaRPr>
          </a:p>
          <a:p>
            <a:r>
              <a:rPr lang="nl-NL" dirty="0">
                <a:latin typeface="+mj-lt"/>
              </a:rPr>
              <a:t>Gemeenten passen steeds vaker een leefstijlen-strategie toe. Meestal gebeurt dit met het oog op communicatie: hoe zorgen we dat communicatie het meest effectief en efficiënt is? Er wordt bijvoorbeeld nagedacht over het middel (</a:t>
            </a:r>
            <a:r>
              <a:rPr lang="nl-NL" dirty="0" err="1">
                <a:latin typeface="+mj-lt"/>
              </a:rPr>
              <a:t>social</a:t>
            </a:r>
            <a:r>
              <a:rPr lang="nl-NL" dirty="0">
                <a:latin typeface="+mj-lt"/>
              </a:rPr>
              <a:t> media versus een huis-aan-huisblad), maar ook over de ‘</a:t>
            </a:r>
            <a:r>
              <a:rPr lang="nl-NL" dirty="0" err="1">
                <a:latin typeface="+mj-lt"/>
              </a:rPr>
              <a:t>tone</a:t>
            </a:r>
            <a:r>
              <a:rPr lang="nl-NL" dirty="0">
                <a:latin typeface="+mj-lt"/>
              </a:rPr>
              <a:t> of </a:t>
            </a:r>
            <a:r>
              <a:rPr lang="nl-NL" dirty="0" err="1">
                <a:latin typeface="+mj-lt"/>
              </a:rPr>
              <a:t>voice</a:t>
            </a:r>
            <a:r>
              <a:rPr lang="nl-NL" dirty="0">
                <a:latin typeface="+mj-lt"/>
              </a:rPr>
              <a:t>’. Afhankelijk van de doelgroep, kan de boodschap enthousiasmerend, persoonlijk, zakelijk of eenvoudig beschreven worden.</a:t>
            </a:r>
          </a:p>
          <a:p>
            <a:r>
              <a:rPr lang="nl-NL" dirty="0">
                <a:latin typeface="+mj-lt"/>
              </a:rPr>
              <a:t>Maar wat als we leefstijlen nou eens inzetten in de participatieaanpak? Als we weten welke leefstijl welke activiteit in de openbare ruimte onderneemt, hebben we de touwtjes in handen om onze participatieprojecten te optimaliseren. Weten welke leefstijl om welke reden participeert of juist niet participeert, kan deze aanpak nog verder structureren. Leefstijlen bieden daarmee nieuwe handvatten om mensen te bereiken en om participatie te stimuleren.</a:t>
            </a:r>
          </a:p>
          <a:p>
            <a:pPr>
              <a:lnSpc>
                <a:spcPct val="107000"/>
              </a:lnSpc>
              <a:spcBef>
                <a:spcPts val="1500"/>
              </a:spcBef>
              <a:spcAft>
                <a:spcPts val="750"/>
              </a:spcAft>
            </a:pPr>
            <a:endParaRPr lang="nl-NL"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Afbeelding 3">
            <a:extLst>
              <a:ext uri="{FF2B5EF4-FFF2-40B4-BE49-F238E27FC236}">
                <a16:creationId xmlns:a16="http://schemas.microsoft.com/office/drawing/2014/main" id="{8E70F346-6756-4C28-8231-6DB6A1488DF6}"/>
              </a:ext>
            </a:extLst>
          </p:cNvPr>
          <p:cNvPicPr>
            <a:picLocks noChangeAspect="1"/>
          </p:cNvPicPr>
          <p:nvPr/>
        </p:nvPicPr>
        <p:blipFill>
          <a:blip r:embed="rId3"/>
          <a:stretch>
            <a:fillRect/>
          </a:stretch>
        </p:blipFill>
        <p:spPr>
          <a:xfrm>
            <a:off x="5316220" y="4360903"/>
            <a:ext cx="6286500" cy="2095500"/>
          </a:xfrm>
          <a:prstGeom prst="rect">
            <a:avLst/>
          </a:prstGeom>
        </p:spPr>
      </p:pic>
      <p:sp>
        <p:nvSpPr>
          <p:cNvPr id="5" name="Titel 1">
            <a:extLst>
              <a:ext uri="{FF2B5EF4-FFF2-40B4-BE49-F238E27FC236}">
                <a16:creationId xmlns:a16="http://schemas.microsoft.com/office/drawing/2014/main" id="{CF61BE87-8B09-4043-8FA5-7D1D3558BF59}"/>
              </a:ext>
            </a:extLst>
          </p:cNvPr>
          <p:cNvSpPr txBox="1">
            <a:spLocks/>
          </p:cNvSpPr>
          <p:nvPr/>
        </p:nvSpPr>
        <p:spPr>
          <a:xfrm>
            <a:off x="551180" y="529574"/>
            <a:ext cx="10515600" cy="794401"/>
          </a:xfrm>
          <a:prstGeom prst="rect">
            <a:avLst/>
          </a:prstGeom>
          <a:solidFill>
            <a:schemeClr val="accent1">
              <a:lumMod val="20000"/>
              <a:lumOff val="80000"/>
            </a:schemeClr>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000" dirty="0"/>
              <a:t>2. Leefstijlgroepen voor participatieaanpak:</a:t>
            </a:r>
          </a:p>
        </p:txBody>
      </p:sp>
      <p:sp>
        <p:nvSpPr>
          <p:cNvPr id="2" name="Tekstballon: rechthoek met afgeronde hoeken 1">
            <a:extLst>
              <a:ext uri="{FF2B5EF4-FFF2-40B4-BE49-F238E27FC236}">
                <a16:creationId xmlns:a16="http://schemas.microsoft.com/office/drawing/2014/main" id="{D1DEA2E7-71C6-4493-BF70-4EAB54D3F78F}"/>
              </a:ext>
            </a:extLst>
          </p:cNvPr>
          <p:cNvSpPr/>
          <p:nvPr/>
        </p:nvSpPr>
        <p:spPr>
          <a:xfrm>
            <a:off x="589280" y="5128276"/>
            <a:ext cx="2581275" cy="11811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Opdracht 4:</a:t>
            </a:r>
          </a:p>
          <a:p>
            <a:pPr algn="ctr"/>
            <a:r>
              <a:rPr lang="nl-NL" dirty="0"/>
              <a:t>Leefstijl en participatie aanpak</a:t>
            </a:r>
          </a:p>
        </p:txBody>
      </p:sp>
    </p:spTree>
    <p:extLst>
      <p:ext uri="{BB962C8B-B14F-4D97-AF65-F5344CB8AC3E}">
        <p14:creationId xmlns:p14="http://schemas.microsoft.com/office/powerpoint/2010/main" val="1527797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6EB56B3-1E56-4B2E-918B-0791E42DAA07}"/>
              </a:ext>
            </a:extLst>
          </p:cNvPr>
          <p:cNvPicPr>
            <a:picLocks noChangeAspect="1"/>
          </p:cNvPicPr>
          <p:nvPr/>
        </p:nvPicPr>
        <p:blipFill>
          <a:blip r:embed="rId2"/>
          <a:stretch>
            <a:fillRect/>
          </a:stretch>
        </p:blipFill>
        <p:spPr>
          <a:xfrm>
            <a:off x="1600835" y="898388"/>
            <a:ext cx="8990329" cy="5061223"/>
          </a:xfrm>
          <a:prstGeom prst="rect">
            <a:avLst/>
          </a:prstGeom>
        </p:spPr>
      </p:pic>
      <p:sp>
        <p:nvSpPr>
          <p:cNvPr id="3" name="Rechthoek 2">
            <a:extLst>
              <a:ext uri="{FF2B5EF4-FFF2-40B4-BE49-F238E27FC236}">
                <a16:creationId xmlns:a16="http://schemas.microsoft.com/office/drawing/2014/main" id="{B794AA17-6987-4907-9864-0345DEF5580F}"/>
              </a:ext>
            </a:extLst>
          </p:cNvPr>
          <p:cNvSpPr/>
          <p:nvPr/>
        </p:nvSpPr>
        <p:spPr>
          <a:xfrm>
            <a:off x="695018" y="5959611"/>
            <a:ext cx="4915513" cy="369332"/>
          </a:xfrm>
          <a:prstGeom prst="rect">
            <a:avLst/>
          </a:prstGeom>
        </p:spPr>
        <p:txBody>
          <a:bodyPr wrap="none">
            <a:spAutoFit/>
          </a:bodyPr>
          <a:lstStyle/>
          <a:p>
            <a:r>
              <a:rPr lang="nl-NL" dirty="0">
                <a:hlinkClick r:id="rId3"/>
              </a:rPr>
              <a:t>https://www.youtube.com/watch?v=PqJAVnLoKX8</a:t>
            </a:r>
            <a:endParaRPr lang="nl-NL" dirty="0"/>
          </a:p>
        </p:txBody>
      </p:sp>
    </p:spTree>
    <p:extLst>
      <p:ext uri="{BB962C8B-B14F-4D97-AF65-F5344CB8AC3E}">
        <p14:creationId xmlns:p14="http://schemas.microsoft.com/office/powerpoint/2010/main" val="631114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9EA82E-B240-4329-A928-7716E3CCB7B2}"/>
              </a:ext>
            </a:extLst>
          </p:cNvPr>
          <p:cNvSpPr>
            <a:spLocks noGrp="1"/>
          </p:cNvSpPr>
          <p:nvPr>
            <p:ph type="title"/>
          </p:nvPr>
        </p:nvSpPr>
        <p:spPr>
          <a:xfrm>
            <a:off x="838200" y="765175"/>
            <a:ext cx="10515600" cy="1325563"/>
          </a:xfrm>
          <a:solidFill>
            <a:schemeClr val="accent1">
              <a:lumMod val="20000"/>
              <a:lumOff val="80000"/>
            </a:schemeClr>
          </a:solidFill>
        </p:spPr>
        <p:txBody>
          <a:bodyPr>
            <a:normAutofit/>
          </a:bodyPr>
          <a:lstStyle/>
          <a:p>
            <a:r>
              <a:rPr lang="nl-NL" sz="4000" dirty="0"/>
              <a:t>3. </a:t>
            </a:r>
            <a:r>
              <a:rPr lang="nl-NL" sz="3600" dirty="0"/>
              <a:t>BSR model voor participatie door leefstijlgroepen</a:t>
            </a:r>
            <a:endParaRPr lang="nl-NL" sz="4000" dirty="0"/>
          </a:p>
        </p:txBody>
      </p:sp>
      <p:sp>
        <p:nvSpPr>
          <p:cNvPr id="3" name="Rechthoek 2">
            <a:extLst>
              <a:ext uri="{FF2B5EF4-FFF2-40B4-BE49-F238E27FC236}">
                <a16:creationId xmlns:a16="http://schemas.microsoft.com/office/drawing/2014/main" id="{CC05A81D-E615-4C5D-8F1B-2423D47DC1DC}"/>
              </a:ext>
            </a:extLst>
          </p:cNvPr>
          <p:cNvSpPr/>
          <p:nvPr/>
        </p:nvSpPr>
        <p:spPr>
          <a:xfrm>
            <a:off x="752475" y="2192378"/>
            <a:ext cx="10424160" cy="4093428"/>
          </a:xfrm>
          <a:prstGeom prst="rect">
            <a:avLst/>
          </a:prstGeom>
        </p:spPr>
        <p:txBody>
          <a:bodyPr wrap="square">
            <a:spAutoFit/>
          </a:bodyPr>
          <a:lstStyle/>
          <a:p>
            <a:r>
              <a:rPr lang="nl-NL" sz="2000" dirty="0">
                <a:solidFill>
                  <a:srgbClr val="212529"/>
                </a:solidFill>
                <a:latin typeface="+mj-lt"/>
              </a:rPr>
              <a:t>Het BSR-model gebruikt psychografische waarden om mensen in te delen in verschillende leefstijlen. Deze leefstijlen worden gecreëerd vanuit twee assen: de sociologische as en de psychologische as. De sociologische as loopt tussen ‘ego’ en ‘groep’, de psychologische as loopt van ‘extravert’ naar ‘introvert’.</a:t>
            </a:r>
          </a:p>
          <a:p>
            <a:r>
              <a:rPr lang="nl-NL" sz="2000" dirty="0">
                <a:latin typeface="+mj-lt"/>
              </a:rPr>
              <a:t>Vier segmenten</a:t>
            </a:r>
          </a:p>
          <a:p>
            <a:endParaRPr lang="nl-NL" sz="2000" dirty="0">
              <a:latin typeface="+mj-lt"/>
            </a:endParaRPr>
          </a:p>
          <a:p>
            <a:r>
              <a:rPr lang="nl-NL" sz="2000" dirty="0">
                <a:latin typeface="+mj-lt"/>
              </a:rPr>
              <a:t>Door deze assen te laten kruisen, ontstaan vier segmenten. Deze segmenten zijn aan vier woorden en kleuren gekoppeld. Van linksboven naar linksonder, met de klok mee zijn het:</a:t>
            </a:r>
          </a:p>
          <a:p>
            <a:endParaRPr lang="nl-NL" sz="2000" dirty="0">
              <a:latin typeface="+mj-lt"/>
            </a:endParaRPr>
          </a:p>
          <a:p>
            <a:r>
              <a:rPr lang="nl-NL" sz="2000" dirty="0">
                <a:latin typeface="+mj-lt"/>
              </a:rPr>
              <a:t>De rode leefstijl (vrijheid)</a:t>
            </a:r>
          </a:p>
          <a:p>
            <a:r>
              <a:rPr lang="nl-NL" sz="2000" dirty="0">
                <a:latin typeface="+mj-lt"/>
              </a:rPr>
              <a:t>De gele leefstijl (harmonie)</a:t>
            </a:r>
          </a:p>
          <a:p>
            <a:r>
              <a:rPr lang="nl-NL" sz="2000" dirty="0">
                <a:latin typeface="+mj-lt"/>
              </a:rPr>
              <a:t>De groene leefstijl (zekerheid)</a:t>
            </a:r>
          </a:p>
          <a:p>
            <a:r>
              <a:rPr lang="nl-NL" sz="2000" dirty="0">
                <a:latin typeface="+mj-lt"/>
              </a:rPr>
              <a:t>De blauwe leefstijl (controle)</a:t>
            </a:r>
          </a:p>
        </p:txBody>
      </p:sp>
      <p:sp>
        <p:nvSpPr>
          <p:cNvPr id="4" name="Rechthoek 3">
            <a:extLst>
              <a:ext uri="{FF2B5EF4-FFF2-40B4-BE49-F238E27FC236}">
                <a16:creationId xmlns:a16="http://schemas.microsoft.com/office/drawing/2014/main" id="{540E20FD-26AA-4C12-98B4-5F2D9C3C444D}"/>
              </a:ext>
            </a:extLst>
          </p:cNvPr>
          <p:cNvSpPr/>
          <p:nvPr/>
        </p:nvSpPr>
        <p:spPr>
          <a:xfrm>
            <a:off x="8104277" y="6202780"/>
            <a:ext cx="3146246" cy="369332"/>
          </a:xfrm>
          <a:prstGeom prst="rect">
            <a:avLst/>
          </a:prstGeom>
          <a:solidFill>
            <a:schemeClr val="accent1">
              <a:lumMod val="20000"/>
              <a:lumOff val="80000"/>
            </a:schemeClr>
          </a:solidFill>
        </p:spPr>
        <p:txBody>
          <a:bodyPr wrap="none">
            <a:spAutoFit/>
          </a:bodyPr>
          <a:lstStyle/>
          <a:p>
            <a:r>
              <a:rPr lang="nl-NL" dirty="0"/>
              <a:t>https://dashboard.tmww.nl/bsr</a:t>
            </a:r>
          </a:p>
        </p:txBody>
      </p:sp>
    </p:spTree>
    <p:extLst>
      <p:ext uri="{BB962C8B-B14F-4D97-AF65-F5344CB8AC3E}">
        <p14:creationId xmlns:p14="http://schemas.microsoft.com/office/powerpoint/2010/main" val="1997214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sr assen weergave">
            <a:extLst>
              <a:ext uri="{FF2B5EF4-FFF2-40B4-BE49-F238E27FC236}">
                <a16:creationId xmlns:a16="http://schemas.microsoft.com/office/drawing/2014/main" id="{7A31E0C7-B77E-46A4-AEC2-536A163281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4550" y="0"/>
            <a:ext cx="79629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204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E725EF25-ED51-4EF7-8010-EF9FAD2A6D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8088" y="0"/>
            <a:ext cx="469423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39910647-BFCD-40C0-96B6-36F32CE95687}"/>
              </a:ext>
            </a:extLst>
          </p:cNvPr>
          <p:cNvSpPr txBox="1"/>
          <p:nvPr/>
        </p:nvSpPr>
        <p:spPr>
          <a:xfrm rot="16200000">
            <a:off x="-1585764" y="2754720"/>
            <a:ext cx="5371804" cy="738664"/>
          </a:xfrm>
          <a:prstGeom prst="rect">
            <a:avLst/>
          </a:prstGeom>
          <a:solidFill>
            <a:schemeClr val="accent1">
              <a:lumMod val="20000"/>
              <a:lumOff val="80000"/>
            </a:schemeClr>
          </a:solidFill>
        </p:spPr>
        <p:txBody>
          <a:bodyPr wrap="square" rtlCol="0">
            <a:spAutoFit/>
          </a:bodyPr>
          <a:lstStyle/>
          <a:p>
            <a:r>
              <a:rPr lang="nl-NL" sz="2400" dirty="0">
                <a:latin typeface="+mj-lt"/>
              </a:rPr>
              <a:t>Leefstijlgerichte participatieladder</a:t>
            </a:r>
          </a:p>
          <a:p>
            <a:endParaRPr lang="nl-NL" dirty="0"/>
          </a:p>
        </p:txBody>
      </p:sp>
    </p:spTree>
    <p:extLst>
      <p:ext uri="{BB962C8B-B14F-4D97-AF65-F5344CB8AC3E}">
        <p14:creationId xmlns:p14="http://schemas.microsoft.com/office/powerpoint/2010/main" val="2072558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B7DB5D5B-4EAA-4EB5-9AA7-3CF1BECD263B}"/>
              </a:ext>
            </a:extLst>
          </p:cNvPr>
          <p:cNvSpPr/>
          <p:nvPr/>
        </p:nvSpPr>
        <p:spPr>
          <a:xfrm>
            <a:off x="826136" y="1468209"/>
            <a:ext cx="5111116" cy="3170099"/>
          </a:xfrm>
          <a:prstGeom prst="rect">
            <a:avLst/>
          </a:prstGeom>
        </p:spPr>
        <p:txBody>
          <a:bodyPr wrap="square">
            <a:spAutoFit/>
          </a:bodyPr>
          <a:lstStyle/>
          <a:p>
            <a:r>
              <a:rPr lang="nl-NL" sz="2800" dirty="0">
                <a:solidFill>
                  <a:schemeClr val="accent1">
                    <a:lumMod val="75000"/>
                  </a:schemeClr>
                </a:solidFill>
                <a:latin typeface="Verdana" panose="020B0604030504040204" pitchFamily="34" charset="0"/>
              </a:rPr>
              <a:t>Verschil begrip leefstijl en cultuur: </a:t>
            </a:r>
          </a:p>
          <a:p>
            <a:br>
              <a:rPr lang="nl-NL" dirty="0">
                <a:solidFill>
                  <a:srgbClr val="000000"/>
                </a:solidFill>
                <a:latin typeface="Verdana" panose="020B0604030504040204" pitchFamily="34" charset="0"/>
              </a:rPr>
            </a:br>
            <a:r>
              <a:rPr lang="nl-NL" dirty="0">
                <a:solidFill>
                  <a:srgbClr val="1F1E1D"/>
                </a:solidFill>
                <a:latin typeface="Verdana" panose="020B0604030504040204" pitchFamily="34" charset="0"/>
              </a:rPr>
              <a:t>Leefstijlen kunnen sneller veranderen. Mensen die op modegebied trendgevoelig zijn veranderen hun leefstijl regelmatig.</a:t>
            </a:r>
            <a:r>
              <a:rPr lang="nl-NL" dirty="0">
                <a:solidFill>
                  <a:srgbClr val="000000"/>
                </a:solidFill>
                <a:latin typeface="Verdana" panose="020B0604030504040204" pitchFamily="34" charset="0"/>
              </a:rPr>
              <a:t> </a:t>
            </a:r>
          </a:p>
          <a:p>
            <a:endParaRPr lang="nl-NL" dirty="0">
              <a:solidFill>
                <a:srgbClr val="000000"/>
              </a:solidFill>
              <a:latin typeface="Verdana" panose="020B0604030504040204" pitchFamily="34" charset="0"/>
            </a:endParaRPr>
          </a:p>
          <a:p>
            <a:br>
              <a:rPr lang="nl-NL" dirty="0">
                <a:solidFill>
                  <a:srgbClr val="000000"/>
                </a:solidFill>
                <a:latin typeface="Verdana" panose="020B0604030504040204" pitchFamily="34" charset="0"/>
              </a:rPr>
            </a:br>
            <a:r>
              <a:rPr lang="nl-NL" dirty="0">
                <a:solidFill>
                  <a:srgbClr val="1F1E1D"/>
                </a:solidFill>
                <a:latin typeface="Verdana" panose="020B0604030504040204" pitchFamily="34" charset="0"/>
              </a:rPr>
              <a:t>Leefstijlen zijn individueler. Leefstijl is een deel van je identiteit.</a:t>
            </a:r>
            <a:r>
              <a:rPr lang="nl-NL" dirty="0">
                <a:solidFill>
                  <a:srgbClr val="000000"/>
                </a:solidFill>
                <a:latin typeface="Verdana" panose="020B0604030504040204" pitchFamily="34" charset="0"/>
              </a:rPr>
              <a:t> </a:t>
            </a:r>
            <a:endParaRPr lang="nl-NL" dirty="0"/>
          </a:p>
        </p:txBody>
      </p:sp>
      <p:pic>
        <p:nvPicPr>
          <p:cNvPr id="3" name="Afbeelding 2">
            <a:extLst>
              <a:ext uri="{FF2B5EF4-FFF2-40B4-BE49-F238E27FC236}">
                <a16:creationId xmlns:a16="http://schemas.microsoft.com/office/drawing/2014/main" id="{BD163FC1-A835-44F7-9047-17A3C67D9205}"/>
              </a:ext>
            </a:extLst>
          </p:cNvPr>
          <p:cNvPicPr>
            <a:picLocks noChangeAspect="1"/>
          </p:cNvPicPr>
          <p:nvPr/>
        </p:nvPicPr>
        <p:blipFill>
          <a:blip r:embed="rId2"/>
          <a:stretch>
            <a:fillRect/>
          </a:stretch>
        </p:blipFill>
        <p:spPr>
          <a:xfrm>
            <a:off x="6416675" y="604520"/>
            <a:ext cx="5157470" cy="5157470"/>
          </a:xfrm>
          <a:prstGeom prst="rect">
            <a:avLst/>
          </a:prstGeom>
        </p:spPr>
      </p:pic>
    </p:spTree>
    <p:extLst>
      <p:ext uri="{BB962C8B-B14F-4D97-AF65-F5344CB8AC3E}">
        <p14:creationId xmlns:p14="http://schemas.microsoft.com/office/powerpoint/2010/main" val="322529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EBC41FE8-CDD4-473F-A4A7-863749B334EE}"/>
              </a:ext>
            </a:extLst>
          </p:cNvPr>
          <p:cNvSpPr/>
          <p:nvPr/>
        </p:nvSpPr>
        <p:spPr>
          <a:xfrm>
            <a:off x="1014411" y="5763310"/>
            <a:ext cx="9906001" cy="923330"/>
          </a:xfrm>
          <a:prstGeom prst="rect">
            <a:avLst/>
          </a:prstGeom>
        </p:spPr>
        <p:txBody>
          <a:bodyPr wrap="square">
            <a:spAutoFit/>
          </a:bodyPr>
          <a:lstStyle/>
          <a:p>
            <a:r>
              <a:rPr lang="nl-NL" dirty="0">
                <a:hlinkClick r:id="rId2"/>
              </a:rPr>
              <a:t>https://aandeslagmetdeomgevingswet.nl/participatieomgevingswet/praktische/werkvormen-participatie/</a:t>
            </a:r>
            <a:endParaRPr lang="nl-NL" dirty="0"/>
          </a:p>
          <a:p>
            <a:endParaRPr lang="nl-NL" dirty="0"/>
          </a:p>
        </p:txBody>
      </p:sp>
      <p:sp>
        <p:nvSpPr>
          <p:cNvPr id="4" name="Rechthoek 3">
            <a:extLst>
              <a:ext uri="{FF2B5EF4-FFF2-40B4-BE49-F238E27FC236}">
                <a16:creationId xmlns:a16="http://schemas.microsoft.com/office/drawing/2014/main" id="{105A5A1C-31EF-4575-9816-B113BE9DB58D}"/>
              </a:ext>
            </a:extLst>
          </p:cNvPr>
          <p:cNvSpPr/>
          <p:nvPr/>
        </p:nvSpPr>
        <p:spPr>
          <a:xfrm>
            <a:off x="962024" y="5020359"/>
            <a:ext cx="10010776" cy="646331"/>
          </a:xfrm>
          <a:prstGeom prst="rect">
            <a:avLst/>
          </a:prstGeom>
        </p:spPr>
        <p:txBody>
          <a:bodyPr wrap="square">
            <a:spAutoFit/>
          </a:bodyPr>
          <a:lstStyle/>
          <a:p>
            <a:r>
              <a:rPr lang="nl-NL" dirty="0">
                <a:hlinkClick r:id="rId3"/>
              </a:rPr>
              <a:t>https://www.infomil.nl/onderwerpen/integrale/mer/praktijkhandreiking/participatie/uitgebreide/praktijk-scala/</a:t>
            </a:r>
            <a:r>
              <a:rPr lang="nl-NL" dirty="0"/>
              <a:t> </a:t>
            </a:r>
          </a:p>
        </p:txBody>
      </p:sp>
      <p:sp>
        <p:nvSpPr>
          <p:cNvPr id="5" name="Rechthoek 4">
            <a:extLst>
              <a:ext uri="{FF2B5EF4-FFF2-40B4-BE49-F238E27FC236}">
                <a16:creationId xmlns:a16="http://schemas.microsoft.com/office/drawing/2014/main" id="{EB6281DA-929D-42DE-A6FF-53D4FEE4DD4D}"/>
              </a:ext>
            </a:extLst>
          </p:cNvPr>
          <p:cNvSpPr/>
          <p:nvPr/>
        </p:nvSpPr>
        <p:spPr>
          <a:xfrm>
            <a:off x="962024" y="4454069"/>
            <a:ext cx="9658350" cy="369332"/>
          </a:xfrm>
          <a:prstGeom prst="rect">
            <a:avLst/>
          </a:prstGeom>
        </p:spPr>
        <p:txBody>
          <a:bodyPr wrap="square">
            <a:spAutoFit/>
          </a:bodyPr>
          <a:lstStyle/>
          <a:p>
            <a:r>
              <a:rPr lang="nl-NL" dirty="0">
                <a:hlinkClick r:id="rId4"/>
              </a:rPr>
              <a:t>https://www.sociaalweb.nl/nieuws/8-werkvormen-voor-burgerparticipatie</a:t>
            </a:r>
            <a:endParaRPr lang="nl-NL" dirty="0"/>
          </a:p>
        </p:txBody>
      </p:sp>
      <p:sp>
        <p:nvSpPr>
          <p:cNvPr id="6" name="Tekstvak 5">
            <a:extLst>
              <a:ext uri="{FF2B5EF4-FFF2-40B4-BE49-F238E27FC236}">
                <a16:creationId xmlns:a16="http://schemas.microsoft.com/office/drawing/2014/main" id="{47DC229C-5CA5-4E39-980D-EB5F95C707E6}"/>
              </a:ext>
            </a:extLst>
          </p:cNvPr>
          <p:cNvSpPr txBox="1"/>
          <p:nvPr/>
        </p:nvSpPr>
        <p:spPr>
          <a:xfrm>
            <a:off x="962024" y="899621"/>
            <a:ext cx="9396413" cy="3323987"/>
          </a:xfrm>
          <a:prstGeom prst="rect">
            <a:avLst/>
          </a:prstGeom>
          <a:noFill/>
        </p:spPr>
        <p:txBody>
          <a:bodyPr wrap="square" rtlCol="0">
            <a:spAutoFit/>
          </a:bodyPr>
          <a:lstStyle/>
          <a:p>
            <a:r>
              <a:rPr lang="nl-NL" sz="2800" dirty="0">
                <a:latin typeface="+mj-lt"/>
              </a:rPr>
              <a:t>Werkvormen in het werken met groepen om hen actief te betrekken bij de leefomgeving. </a:t>
            </a:r>
          </a:p>
          <a:p>
            <a:endParaRPr lang="nl-NL" sz="2800" dirty="0">
              <a:latin typeface="+mj-lt"/>
            </a:endParaRPr>
          </a:p>
          <a:p>
            <a:r>
              <a:rPr lang="nl-NL" dirty="0">
                <a:latin typeface="+mj-lt"/>
              </a:rPr>
              <a:t>Wat is je doel? </a:t>
            </a:r>
          </a:p>
          <a:p>
            <a:r>
              <a:rPr lang="nl-NL" dirty="0">
                <a:latin typeface="+mj-lt"/>
              </a:rPr>
              <a:t>Groepsgrootte?</a:t>
            </a:r>
          </a:p>
          <a:p>
            <a:r>
              <a:rPr lang="nl-NL" dirty="0">
                <a:latin typeface="+mj-lt"/>
              </a:rPr>
              <a:t>Doelgroep? </a:t>
            </a:r>
          </a:p>
          <a:p>
            <a:r>
              <a:rPr lang="nl-NL" dirty="0">
                <a:latin typeface="+mj-lt"/>
              </a:rPr>
              <a:t>Tijd?</a:t>
            </a:r>
          </a:p>
          <a:p>
            <a:r>
              <a:rPr lang="nl-NL" dirty="0">
                <a:latin typeface="+mj-lt"/>
              </a:rPr>
              <a:t>Ruimte?</a:t>
            </a:r>
          </a:p>
          <a:p>
            <a:r>
              <a:rPr lang="nl-NL" dirty="0">
                <a:latin typeface="+mj-lt"/>
              </a:rPr>
              <a:t>Budget?</a:t>
            </a:r>
          </a:p>
          <a:p>
            <a:endParaRPr lang="nl-NL" dirty="0"/>
          </a:p>
        </p:txBody>
      </p:sp>
      <p:sp>
        <p:nvSpPr>
          <p:cNvPr id="3" name="Tekstballon: rechthoek met afgeronde hoeken 2">
            <a:extLst>
              <a:ext uri="{FF2B5EF4-FFF2-40B4-BE49-F238E27FC236}">
                <a16:creationId xmlns:a16="http://schemas.microsoft.com/office/drawing/2014/main" id="{79A0B9E8-9621-4F09-893F-A19DF2BFC2BF}"/>
              </a:ext>
            </a:extLst>
          </p:cNvPr>
          <p:cNvSpPr/>
          <p:nvPr/>
        </p:nvSpPr>
        <p:spPr>
          <a:xfrm>
            <a:off x="7867650" y="2169557"/>
            <a:ext cx="3190875" cy="12573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Laatste stap van opdracht 4!</a:t>
            </a:r>
          </a:p>
        </p:txBody>
      </p:sp>
    </p:spTree>
    <p:extLst>
      <p:ext uri="{BB962C8B-B14F-4D97-AF65-F5344CB8AC3E}">
        <p14:creationId xmlns:p14="http://schemas.microsoft.com/office/powerpoint/2010/main" val="18760195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8" name="Rectangle 77">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8CD84812-60FD-4F86-B69D-CA729174AF75}"/>
              </a:ext>
            </a:extLst>
          </p:cNvPr>
          <p:cNvSpPr>
            <a:spLocks noGrp="1"/>
          </p:cNvSpPr>
          <p:nvPr>
            <p:ph type="title"/>
          </p:nvPr>
        </p:nvSpPr>
        <p:spPr>
          <a:xfrm>
            <a:off x="643468" y="335279"/>
            <a:ext cx="3363974" cy="1144523"/>
          </a:xfrm>
          <a:prstGeom prst="ellipse">
            <a:avLst/>
          </a:prstGeom>
          <a:noFill/>
          <a:ln w="19050">
            <a:solidFill>
              <a:schemeClr val="tx1"/>
            </a:solidFill>
          </a:ln>
        </p:spPr>
        <p:txBody>
          <a:bodyPr vert="horz" wrap="square" lIns="91440" tIns="45720" rIns="91440" bIns="45720" rtlCol="0" anchor="ctr">
            <a:normAutofit/>
          </a:bodyPr>
          <a:lstStyle/>
          <a:p>
            <a:pPr algn="ctr"/>
            <a:r>
              <a:rPr lang="en-US" sz="2800" kern="1200" dirty="0">
                <a:solidFill>
                  <a:schemeClr val="tx1"/>
                </a:solidFill>
                <a:latin typeface="+mj-lt"/>
                <a:ea typeface="+mj-ea"/>
                <a:cs typeface="+mj-cs"/>
              </a:rPr>
              <a:t>‘De </a:t>
            </a:r>
            <a:r>
              <a:rPr lang="en-US" sz="2800" kern="1200" dirty="0" err="1">
                <a:solidFill>
                  <a:schemeClr val="tx1"/>
                </a:solidFill>
                <a:latin typeface="+mj-lt"/>
                <a:ea typeface="+mj-ea"/>
                <a:cs typeface="+mj-cs"/>
              </a:rPr>
              <a:t>doelgroep</a:t>
            </a:r>
            <a:r>
              <a:rPr lang="en-US" sz="2800" kern="1200" dirty="0">
                <a:solidFill>
                  <a:schemeClr val="tx1"/>
                </a:solidFill>
                <a:latin typeface="+mj-lt"/>
                <a:ea typeface="+mj-ea"/>
                <a:cs typeface="+mj-cs"/>
              </a:rPr>
              <a:t>’</a:t>
            </a:r>
          </a:p>
        </p:txBody>
      </p:sp>
      <p:sp>
        <p:nvSpPr>
          <p:cNvPr id="3" name="Tekstvak 2">
            <a:extLst>
              <a:ext uri="{FF2B5EF4-FFF2-40B4-BE49-F238E27FC236}">
                <a16:creationId xmlns:a16="http://schemas.microsoft.com/office/drawing/2014/main" id="{16183143-20CE-48DB-BDF8-A3D75BFCB76E}"/>
              </a:ext>
            </a:extLst>
          </p:cNvPr>
          <p:cNvSpPr txBox="1"/>
          <p:nvPr/>
        </p:nvSpPr>
        <p:spPr>
          <a:xfrm>
            <a:off x="643468" y="2011680"/>
            <a:ext cx="3363974" cy="4663439"/>
          </a:xfrm>
          <a:prstGeom prst="rect">
            <a:avLst/>
          </a:prstGeom>
        </p:spPr>
        <p:txBody>
          <a:bodyPr vert="horz" lIns="91440" tIns="45720" rIns="91440" bIns="45720" rtlCol="0">
            <a:normAutofit fontScale="92500" lnSpcReduction="10000"/>
          </a:bodyPr>
          <a:lstStyle/>
          <a:p>
            <a:pPr>
              <a:lnSpc>
                <a:spcPct val="90000"/>
              </a:lnSpc>
              <a:spcAft>
                <a:spcPts val="600"/>
              </a:spcAft>
            </a:pPr>
            <a:r>
              <a:rPr lang="en-US" sz="1600" dirty="0">
                <a:latin typeface="+mj-lt"/>
              </a:rPr>
              <a:t>Je </a:t>
            </a:r>
            <a:r>
              <a:rPr lang="en-US" sz="1600" dirty="0" err="1">
                <a:latin typeface="+mj-lt"/>
              </a:rPr>
              <a:t>komt</a:t>
            </a:r>
            <a:r>
              <a:rPr lang="en-US" sz="1600" dirty="0">
                <a:latin typeface="+mj-lt"/>
              </a:rPr>
              <a:t> </a:t>
            </a:r>
            <a:r>
              <a:rPr lang="en-US" sz="1600" dirty="0" err="1">
                <a:latin typeface="+mj-lt"/>
              </a:rPr>
              <a:t>als</a:t>
            </a:r>
            <a:r>
              <a:rPr lang="en-US" sz="1600" dirty="0">
                <a:latin typeface="+mj-lt"/>
              </a:rPr>
              <a:t> </a:t>
            </a:r>
            <a:r>
              <a:rPr lang="en-US" sz="1600" dirty="0" err="1">
                <a:latin typeface="+mj-lt"/>
              </a:rPr>
              <a:t>adviseur</a:t>
            </a:r>
            <a:r>
              <a:rPr lang="en-US" sz="1600" dirty="0">
                <a:latin typeface="+mj-lt"/>
              </a:rPr>
              <a:t> </a:t>
            </a:r>
            <a:r>
              <a:rPr lang="en-US" sz="1600" dirty="0" err="1">
                <a:latin typeface="+mj-lt"/>
              </a:rPr>
              <a:t>duurzame</a:t>
            </a:r>
            <a:r>
              <a:rPr lang="en-US" sz="1600" dirty="0">
                <a:latin typeface="+mj-lt"/>
              </a:rPr>
              <a:t> </a:t>
            </a:r>
            <a:r>
              <a:rPr lang="en-US" sz="1600" dirty="0" err="1">
                <a:latin typeface="+mj-lt"/>
              </a:rPr>
              <a:t>leefbaarheid</a:t>
            </a:r>
            <a:r>
              <a:rPr lang="en-US" sz="1600" dirty="0">
                <a:latin typeface="+mj-lt"/>
              </a:rPr>
              <a:t> </a:t>
            </a:r>
            <a:r>
              <a:rPr lang="en-US" sz="1600" dirty="0" err="1">
                <a:latin typeface="+mj-lt"/>
              </a:rPr>
              <a:t>veel</a:t>
            </a:r>
            <a:r>
              <a:rPr lang="en-US" sz="1600" dirty="0">
                <a:latin typeface="+mj-lt"/>
              </a:rPr>
              <a:t> </a:t>
            </a:r>
            <a:r>
              <a:rPr lang="en-US" sz="1600" dirty="0" err="1">
                <a:latin typeface="+mj-lt"/>
              </a:rPr>
              <a:t>verschillende</a:t>
            </a:r>
            <a:r>
              <a:rPr lang="en-US" sz="1600" dirty="0">
                <a:latin typeface="+mj-lt"/>
              </a:rPr>
              <a:t> </a:t>
            </a:r>
            <a:r>
              <a:rPr lang="en-US" sz="1600" dirty="0" err="1">
                <a:latin typeface="+mj-lt"/>
              </a:rPr>
              <a:t>mensen</a:t>
            </a:r>
            <a:r>
              <a:rPr lang="en-US" sz="1600" dirty="0">
                <a:latin typeface="+mj-lt"/>
              </a:rPr>
              <a:t> </a:t>
            </a:r>
            <a:r>
              <a:rPr lang="en-US" sz="1600" dirty="0" err="1">
                <a:latin typeface="+mj-lt"/>
              </a:rPr>
              <a:t>tegen</a:t>
            </a:r>
            <a:r>
              <a:rPr lang="en-US" sz="1600" dirty="0">
                <a:latin typeface="+mj-lt"/>
              </a:rPr>
              <a:t>: </a:t>
            </a:r>
            <a:r>
              <a:rPr lang="en-US" sz="1600" dirty="0" err="1">
                <a:latin typeface="+mj-lt"/>
              </a:rPr>
              <a:t>doelgroepen</a:t>
            </a:r>
            <a:r>
              <a:rPr lang="en-US" sz="1600" dirty="0">
                <a:latin typeface="+mj-lt"/>
              </a:rPr>
              <a:t>, partners </a:t>
            </a:r>
            <a:r>
              <a:rPr lang="en-US" sz="1600" dirty="0" err="1">
                <a:latin typeface="+mj-lt"/>
              </a:rPr>
              <a:t>en</a:t>
            </a:r>
            <a:r>
              <a:rPr lang="en-US" sz="1600" dirty="0">
                <a:latin typeface="+mj-lt"/>
              </a:rPr>
              <a:t> </a:t>
            </a:r>
            <a:r>
              <a:rPr lang="en-US" sz="1600" dirty="0" err="1">
                <a:latin typeface="+mj-lt"/>
              </a:rPr>
              <a:t>klanten</a:t>
            </a:r>
            <a:r>
              <a:rPr lang="en-US" sz="1600" dirty="0">
                <a:latin typeface="+mj-lt"/>
              </a:rPr>
              <a:t>. </a:t>
            </a:r>
          </a:p>
          <a:p>
            <a:pPr indent="-228600">
              <a:lnSpc>
                <a:spcPct val="90000"/>
              </a:lnSpc>
              <a:spcAft>
                <a:spcPts val="600"/>
              </a:spcAft>
              <a:buFont typeface="Arial" panose="020B0604020202020204" pitchFamily="34" charset="0"/>
              <a:buChar char="•"/>
            </a:pPr>
            <a:endParaRPr lang="en-US" sz="1600" dirty="0">
              <a:latin typeface="+mj-lt"/>
            </a:endParaRPr>
          </a:p>
          <a:p>
            <a:pPr>
              <a:lnSpc>
                <a:spcPct val="90000"/>
              </a:lnSpc>
              <a:spcAft>
                <a:spcPts val="600"/>
              </a:spcAft>
            </a:pPr>
            <a:r>
              <a:rPr lang="en-US" sz="1600" dirty="0" err="1">
                <a:latin typeface="+mj-lt"/>
              </a:rPr>
              <a:t>Werken</a:t>
            </a:r>
            <a:r>
              <a:rPr lang="en-US" sz="1600" dirty="0">
                <a:latin typeface="+mj-lt"/>
              </a:rPr>
              <a:t> met ‘de </a:t>
            </a:r>
            <a:r>
              <a:rPr lang="en-US" sz="1600" dirty="0" err="1">
                <a:latin typeface="+mj-lt"/>
              </a:rPr>
              <a:t>doelgroep</a:t>
            </a:r>
            <a:r>
              <a:rPr lang="en-US" sz="1600" dirty="0">
                <a:latin typeface="+mj-lt"/>
              </a:rPr>
              <a:t>’ </a:t>
            </a:r>
            <a:r>
              <a:rPr lang="en-US" sz="1600" dirty="0" err="1">
                <a:latin typeface="+mj-lt"/>
              </a:rPr>
              <a:t>binnen</a:t>
            </a:r>
            <a:r>
              <a:rPr lang="en-US" sz="1600" dirty="0">
                <a:latin typeface="+mj-lt"/>
              </a:rPr>
              <a:t> de </a:t>
            </a:r>
            <a:r>
              <a:rPr lang="en-US" sz="1600" dirty="0" err="1">
                <a:latin typeface="+mj-lt"/>
              </a:rPr>
              <a:t>sociale</a:t>
            </a:r>
            <a:r>
              <a:rPr lang="en-US" sz="1600" dirty="0">
                <a:latin typeface="+mj-lt"/>
              </a:rPr>
              <a:t> sector of </a:t>
            </a:r>
            <a:r>
              <a:rPr lang="en-US" sz="1600" dirty="0" err="1">
                <a:latin typeface="+mj-lt"/>
              </a:rPr>
              <a:t>een</a:t>
            </a:r>
            <a:r>
              <a:rPr lang="en-US" sz="1600" dirty="0">
                <a:latin typeface="+mj-lt"/>
              </a:rPr>
              <a:t> </a:t>
            </a:r>
            <a:r>
              <a:rPr lang="en-US" sz="1600" dirty="0" err="1">
                <a:latin typeface="+mj-lt"/>
              </a:rPr>
              <a:t>woningbouwcorporatie</a:t>
            </a:r>
            <a:r>
              <a:rPr lang="en-US" sz="1600" dirty="0">
                <a:latin typeface="+mj-lt"/>
              </a:rPr>
              <a:t> </a:t>
            </a:r>
            <a:r>
              <a:rPr lang="en-US" sz="1600" dirty="0" err="1">
                <a:latin typeface="+mj-lt"/>
              </a:rPr>
              <a:t>betekent</a:t>
            </a:r>
            <a:r>
              <a:rPr lang="en-US" sz="1600" dirty="0">
                <a:latin typeface="+mj-lt"/>
              </a:rPr>
              <a:t> </a:t>
            </a:r>
            <a:r>
              <a:rPr lang="en-US" sz="1600" dirty="0" err="1">
                <a:latin typeface="+mj-lt"/>
              </a:rPr>
              <a:t>vaak</a:t>
            </a:r>
            <a:r>
              <a:rPr lang="en-US" sz="1600" dirty="0">
                <a:latin typeface="+mj-lt"/>
              </a:rPr>
              <a:t> </a:t>
            </a:r>
            <a:r>
              <a:rPr lang="en-US" sz="1600" dirty="0" err="1">
                <a:latin typeface="+mj-lt"/>
              </a:rPr>
              <a:t>dat</a:t>
            </a:r>
            <a:r>
              <a:rPr lang="en-US" sz="1600" dirty="0">
                <a:latin typeface="+mj-lt"/>
              </a:rPr>
              <a:t> je met </a:t>
            </a:r>
            <a:r>
              <a:rPr lang="en-US" sz="1600" dirty="0" err="1">
                <a:latin typeface="+mj-lt"/>
              </a:rPr>
              <a:t>mensen</a:t>
            </a:r>
            <a:r>
              <a:rPr lang="en-US" sz="1600" dirty="0">
                <a:latin typeface="+mj-lt"/>
              </a:rPr>
              <a:t> </a:t>
            </a:r>
            <a:r>
              <a:rPr lang="en-US" sz="1600" dirty="0" err="1">
                <a:latin typeface="+mj-lt"/>
              </a:rPr>
              <a:t>werkt</a:t>
            </a:r>
            <a:r>
              <a:rPr lang="en-US" sz="1600" dirty="0">
                <a:latin typeface="+mj-lt"/>
              </a:rPr>
              <a:t> die </a:t>
            </a:r>
            <a:r>
              <a:rPr lang="en-US" sz="1600" dirty="0" err="1">
                <a:latin typeface="+mj-lt"/>
              </a:rPr>
              <a:t>kwetsbaar</a:t>
            </a:r>
            <a:r>
              <a:rPr lang="en-US" sz="1600" dirty="0">
                <a:latin typeface="+mj-lt"/>
              </a:rPr>
              <a:t> </a:t>
            </a:r>
            <a:r>
              <a:rPr lang="en-US" sz="1600" dirty="0" err="1">
                <a:latin typeface="+mj-lt"/>
              </a:rPr>
              <a:t>zijn</a:t>
            </a:r>
            <a:r>
              <a:rPr lang="en-US" sz="1600" dirty="0">
                <a:latin typeface="+mj-lt"/>
              </a:rPr>
              <a:t> op:</a:t>
            </a:r>
          </a:p>
          <a:p>
            <a:pPr marL="285750" indent="-228600">
              <a:lnSpc>
                <a:spcPct val="90000"/>
              </a:lnSpc>
              <a:spcAft>
                <a:spcPts val="600"/>
              </a:spcAft>
              <a:buFont typeface="Arial" panose="020B0604020202020204" pitchFamily="34" charset="0"/>
              <a:buChar char="•"/>
            </a:pPr>
            <a:r>
              <a:rPr lang="en-US" sz="1600" dirty="0" err="1">
                <a:latin typeface="+mj-lt"/>
              </a:rPr>
              <a:t>Economisch</a:t>
            </a:r>
            <a:r>
              <a:rPr lang="en-US" sz="1600" dirty="0">
                <a:latin typeface="+mj-lt"/>
              </a:rPr>
              <a:t> </a:t>
            </a:r>
            <a:r>
              <a:rPr lang="en-US" sz="1600" dirty="0" err="1">
                <a:latin typeface="+mj-lt"/>
              </a:rPr>
              <a:t>gebied</a:t>
            </a:r>
            <a:r>
              <a:rPr lang="en-US" sz="1600" dirty="0">
                <a:latin typeface="+mj-lt"/>
              </a:rPr>
              <a:t> (</a:t>
            </a:r>
            <a:r>
              <a:rPr lang="en-US" sz="1600" dirty="0" err="1">
                <a:latin typeface="+mj-lt"/>
              </a:rPr>
              <a:t>geen</a:t>
            </a:r>
            <a:r>
              <a:rPr lang="en-US" sz="1600" dirty="0">
                <a:latin typeface="+mj-lt"/>
              </a:rPr>
              <a:t> </a:t>
            </a:r>
            <a:r>
              <a:rPr lang="en-US" sz="1600" dirty="0" err="1">
                <a:latin typeface="+mj-lt"/>
              </a:rPr>
              <a:t>baan</a:t>
            </a:r>
            <a:r>
              <a:rPr lang="en-US" sz="1600" dirty="0">
                <a:latin typeface="+mj-lt"/>
              </a:rPr>
              <a:t>, </a:t>
            </a:r>
            <a:r>
              <a:rPr lang="en-US" sz="1600" dirty="0" err="1">
                <a:latin typeface="+mj-lt"/>
              </a:rPr>
              <a:t>weinig</a:t>
            </a:r>
            <a:r>
              <a:rPr lang="en-US" sz="1600" dirty="0">
                <a:latin typeface="+mj-lt"/>
              </a:rPr>
              <a:t> </a:t>
            </a:r>
            <a:r>
              <a:rPr lang="en-US" sz="1600" dirty="0" err="1">
                <a:latin typeface="+mj-lt"/>
              </a:rPr>
              <a:t>inkomsten</a:t>
            </a:r>
            <a:r>
              <a:rPr lang="en-US" sz="1600" dirty="0">
                <a:latin typeface="+mj-lt"/>
              </a:rPr>
              <a:t>, </a:t>
            </a:r>
            <a:r>
              <a:rPr lang="en-US" sz="1600" dirty="0" err="1">
                <a:latin typeface="+mj-lt"/>
              </a:rPr>
              <a:t>schulden</a:t>
            </a:r>
            <a:r>
              <a:rPr lang="en-US" sz="1600" dirty="0">
                <a:latin typeface="+mj-lt"/>
              </a:rPr>
              <a:t>)</a:t>
            </a:r>
          </a:p>
          <a:p>
            <a:pPr marL="285750" indent="-228600">
              <a:lnSpc>
                <a:spcPct val="90000"/>
              </a:lnSpc>
              <a:spcAft>
                <a:spcPts val="600"/>
              </a:spcAft>
              <a:buFont typeface="Arial" panose="020B0604020202020204" pitchFamily="34" charset="0"/>
              <a:buChar char="•"/>
            </a:pPr>
            <a:r>
              <a:rPr lang="en-US" sz="1600" dirty="0" err="1">
                <a:latin typeface="+mj-lt"/>
              </a:rPr>
              <a:t>Sociaal</a:t>
            </a:r>
            <a:r>
              <a:rPr lang="en-US" sz="1600" dirty="0">
                <a:latin typeface="+mj-lt"/>
              </a:rPr>
              <a:t> </a:t>
            </a:r>
            <a:r>
              <a:rPr lang="en-US" sz="1600" dirty="0" err="1">
                <a:latin typeface="+mj-lt"/>
              </a:rPr>
              <a:t>gebied</a:t>
            </a:r>
            <a:r>
              <a:rPr lang="en-US" sz="1600" dirty="0">
                <a:latin typeface="+mj-lt"/>
              </a:rPr>
              <a:t> (</a:t>
            </a:r>
            <a:r>
              <a:rPr lang="en-US" sz="1600" dirty="0" err="1">
                <a:latin typeface="+mj-lt"/>
              </a:rPr>
              <a:t>overlast</a:t>
            </a:r>
            <a:r>
              <a:rPr lang="en-US" sz="1600" dirty="0">
                <a:latin typeface="+mj-lt"/>
              </a:rPr>
              <a:t> </a:t>
            </a:r>
            <a:r>
              <a:rPr lang="en-US" sz="1600" dirty="0" err="1">
                <a:latin typeface="+mj-lt"/>
              </a:rPr>
              <a:t>veroorzaken</a:t>
            </a:r>
            <a:r>
              <a:rPr lang="en-US" sz="1600" dirty="0">
                <a:latin typeface="+mj-lt"/>
              </a:rPr>
              <a:t>)</a:t>
            </a:r>
          </a:p>
          <a:p>
            <a:pPr marL="285750" indent="-228600">
              <a:lnSpc>
                <a:spcPct val="90000"/>
              </a:lnSpc>
              <a:spcAft>
                <a:spcPts val="600"/>
              </a:spcAft>
              <a:buFont typeface="Arial" panose="020B0604020202020204" pitchFamily="34" charset="0"/>
              <a:buChar char="•"/>
            </a:pPr>
            <a:r>
              <a:rPr lang="en-US" sz="1600" dirty="0" err="1">
                <a:latin typeface="+mj-lt"/>
              </a:rPr>
              <a:t>Emotioneel</a:t>
            </a:r>
            <a:r>
              <a:rPr lang="en-US" sz="1600" dirty="0">
                <a:latin typeface="+mj-lt"/>
              </a:rPr>
              <a:t> </a:t>
            </a:r>
            <a:r>
              <a:rPr lang="en-US" sz="1600" dirty="0" err="1">
                <a:latin typeface="+mj-lt"/>
              </a:rPr>
              <a:t>gebied</a:t>
            </a:r>
            <a:r>
              <a:rPr lang="en-US" sz="1600" dirty="0">
                <a:latin typeface="+mj-lt"/>
              </a:rPr>
              <a:t> (</a:t>
            </a:r>
            <a:r>
              <a:rPr lang="en-US" sz="1600" dirty="0" err="1">
                <a:latin typeface="+mj-lt"/>
              </a:rPr>
              <a:t>psychische</a:t>
            </a:r>
            <a:r>
              <a:rPr lang="en-US" sz="1600" dirty="0">
                <a:latin typeface="+mj-lt"/>
              </a:rPr>
              <a:t> </a:t>
            </a:r>
            <a:r>
              <a:rPr lang="en-US" sz="1600" dirty="0" err="1">
                <a:latin typeface="+mj-lt"/>
              </a:rPr>
              <a:t>problemen</a:t>
            </a:r>
            <a:r>
              <a:rPr lang="en-US" sz="1600" dirty="0">
                <a:latin typeface="+mj-lt"/>
              </a:rPr>
              <a:t> </a:t>
            </a:r>
            <a:r>
              <a:rPr lang="en-US" sz="1600" dirty="0" err="1">
                <a:latin typeface="+mj-lt"/>
              </a:rPr>
              <a:t>hebben</a:t>
            </a:r>
            <a:r>
              <a:rPr lang="en-US" sz="1600" dirty="0">
                <a:latin typeface="+mj-lt"/>
              </a:rPr>
              <a:t>)</a:t>
            </a:r>
          </a:p>
          <a:p>
            <a:pPr marL="285750" indent="-228600">
              <a:lnSpc>
                <a:spcPct val="90000"/>
              </a:lnSpc>
              <a:spcAft>
                <a:spcPts val="600"/>
              </a:spcAft>
              <a:buFont typeface="Arial" panose="020B0604020202020204" pitchFamily="34" charset="0"/>
              <a:buChar char="•"/>
            </a:pPr>
            <a:r>
              <a:rPr lang="en-US" sz="1600" dirty="0" err="1">
                <a:latin typeface="+mj-lt"/>
              </a:rPr>
              <a:t>Cultureel</a:t>
            </a:r>
            <a:r>
              <a:rPr lang="en-US" sz="1600" dirty="0">
                <a:latin typeface="+mj-lt"/>
              </a:rPr>
              <a:t> </a:t>
            </a:r>
            <a:r>
              <a:rPr lang="en-US" sz="1600" dirty="0" err="1">
                <a:latin typeface="+mj-lt"/>
              </a:rPr>
              <a:t>gebied</a:t>
            </a:r>
            <a:r>
              <a:rPr lang="en-US" sz="1600" dirty="0">
                <a:latin typeface="+mj-lt"/>
              </a:rPr>
              <a:t> (</a:t>
            </a:r>
            <a:r>
              <a:rPr lang="en-US" sz="1600" dirty="0" err="1">
                <a:latin typeface="+mj-lt"/>
              </a:rPr>
              <a:t>inburgering</a:t>
            </a:r>
            <a:r>
              <a:rPr lang="en-US" sz="1600" dirty="0">
                <a:latin typeface="+mj-lt"/>
              </a:rPr>
              <a:t>)</a:t>
            </a:r>
          </a:p>
          <a:p>
            <a:pPr marL="285750" indent="-228600">
              <a:lnSpc>
                <a:spcPct val="90000"/>
              </a:lnSpc>
              <a:spcAft>
                <a:spcPts val="600"/>
              </a:spcAft>
              <a:buFont typeface="Arial" panose="020B0604020202020204" pitchFamily="34" charset="0"/>
              <a:buChar char="•"/>
            </a:pPr>
            <a:r>
              <a:rPr lang="en-US" sz="1600" dirty="0">
                <a:latin typeface="+mj-lt"/>
              </a:rPr>
              <a:t>Of </a:t>
            </a:r>
            <a:r>
              <a:rPr lang="en-US" sz="1600" dirty="0" err="1">
                <a:latin typeface="+mj-lt"/>
              </a:rPr>
              <a:t>een</a:t>
            </a:r>
            <a:r>
              <a:rPr lang="en-US" sz="1600" dirty="0">
                <a:latin typeface="+mj-lt"/>
              </a:rPr>
              <a:t> mix </a:t>
            </a:r>
            <a:r>
              <a:rPr lang="en-US" sz="1600" dirty="0" err="1">
                <a:latin typeface="+mj-lt"/>
              </a:rPr>
              <a:t>hiervan</a:t>
            </a:r>
            <a:r>
              <a:rPr lang="en-US" sz="1600" dirty="0">
                <a:latin typeface="+mj-lt"/>
              </a:rPr>
              <a:t>. </a:t>
            </a:r>
          </a:p>
          <a:p>
            <a:pPr marL="285750" indent="-228600">
              <a:lnSpc>
                <a:spcPct val="90000"/>
              </a:lnSpc>
              <a:spcAft>
                <a:spcPts val="600"/>
              </a:spcAft>
              <a:buFont typeface="Arial" panose="020B0604020202020204" pitchFamily="34" charset="0"/>
              <a:buChar char="•"/>
            </a:pPr>
            <a:endParaRPr lang="en-US" sz="1600" dirty="0">
              <a:latin typeface="+mj-lt"/>
            </a:endParaRPr>
          </a:p>
          <a:p>
            <a:pPr>
              <a:lnSpc>
                <a:spcPct val="90000"/>
              </a:lnSpc>
              <a:spcAft>
                <a:spcPts val="600"/>
              </a:spcAft>
            </a:pPr>
            <a:r>
              <a:rPr lang="en-US" sz="1600" dirty="0" err="1">
                <a:latin typeface="+mj-lt"/>
              </a:rPr>
              <a:t>Vaak</a:t>
            </a:r>
            <a:r>
              <a:rPr lang="en-US" sz="1600" dirty="0">
                <a:latin typeface="+mj-lt"/>
              </a:rPr>
              <a:t> de </a:t>
            </a:r>
            <a:r>
              <a:rPr lang="en-US" sz="1600" dirty="0" err="1">
                <a:latin typeface="+mj-lt"/>
              </a:rPr>
              <a:t>mensen</a:t>
            </a:r>
            <a:r>
              <a:rPr lang="en-US" sz="1600" dirty="0">
                <a:latin typeface="+mj-lt"/>
              </a:rPr>
              <a:t> die ‘</a:t>
            </a:r>
            <a:r>
              <a:rPr lang="en-US" sz="1600" dirty="0" err="1">
                <a:latin typeface="+mj-lt"/>
              </a:rPr>
              <a:t>tegen</a:t>
            </a:r>
            <a:r>
              <a:rPr lang="en-US" sz="1600" dirty="0">
                <a:latin typeface="+mj-lt"/>
              </a:rPr>
              <a:t>’ </a:t>
            </a:r>
            <a:r>
              <a:rPr lang="en-US" sz="1600" dirty="0" err="1">
                <a:latin typeface="+mj-lt"/>
              </a:rPr>
              <a:t>zijn</a:t>
            </a:r>
            <a:r>
              <a:rPr lang="en-US" sz="1600" dirty="0">
                <a:latin typeface="+mj-lt"/>
              </a:rPr>
              <a:t>, die </a:t>
            </a:r>
            <a:r>
              <a:rPr lang="en-US" sz="1600" dirty="0" err="1">
                <a:latin typeface="+mj-lt"/>
              </a:rPr>
              <a:t>niet</a:t>
            </a:r>
            <a:r>
              <a:rPr lang="en-US" sz="1600" dirty="0">
                <a:latin typeface="+mj-lt"/>
              </a:rPr>
              <a:t> mee </a:t>
            </a:r>
            <a:r>
              <a:rPr lang="en-US" sz="1600" dirty="0" err="1">
                <a:latin typeface="+mj-lt"/>
              </a:rPr>
              <a:t>willen</a:t>
            </a:r>
            <a:r>
              <a:rPr lang="en-US" sz="1600" dirty="0">
                <a:latin typeface="+mj-lt"/>
              </a:rPr>
              <a:t> </a:t>
            </a:r>
            <a:r>
              <a:rPr lang="en-US" sz="1600" dirty="0" err="1">
                <a:latin typeface="+mj-lt"/>
              </a:rPr>
              <a:t>doen</a:t>
            </a:r>
            <a:r>
              <a:rPr lang="en-US" sz="1600" dirty="0">
                <a:latin typeface="+mj-lt"/>
              </a:rPr>
              <a:t>, die </a:t>
            </a:r>
            <a:r>
              <a:rPr lang="en-US" sz="1600" dirty="0" err="1">
                <a:latin typeface="+mj-lt"/>
              </a:rPr>
              <a:t>zich</a:t>
            </a:r>
            <a:r>
              <a:rPr lang="en-US" sz="1600" dirty="0">
                <a:latin typeface="+mj-lt"/>
              </a:rPr>
              <a:t> </a:t>
            </a:r>
            <a:r>
              <a:rPr lang="en-US" sz="1600" dirty="0" err="1">
                <a:latin typeface="+mj-lt"/>
              </a:rPr>
              <a:t>niet</a:t>
            </a:r>
            <a:r>
              <a:rPr lang="en-US" sz="1600" dirty="0">
                <a:latin typeface="+mj-lt"/>
              </a:rPr>
              <a:t> </a:t>
            </a:r>
            <a:r>
              <a:rPr lang="en-US" sz="1600" dirty="0" err="1">
                <a:latin typeface="+mj-lt"/>
              </a:rPr>
              <a:t>thuis</a:t>
            </a:r>
            <a:r>
              <a:rPr lang="en-US" sz="1600" dirty="0">
                <a:latin typeface="+mj-lt"/>
              </a:rPr>
              <a:t> </a:t>
            </a:r>
            <a:r>
              <a:rPr lang="en-US" sz="1600" dirty="0" err="1">
                <a:latin typeface="+mj-lt"/>
              </a:rPr>
              <a:t>voelen</a:t>
            </a:r>
            <a:r>
              <a:rPr lang="en-US" sz="1600" dirty="0">
                <a:latin typeface="+mj-lt"/>
              </a:rPr>
              <a:t>. Hoe </a:t>
            </a:r>
            <a:r>
              <a:rPr lang="en-US" sz="1600" dirty="0" err="1">
                <a:latin typeface="+mj-lt"/>
              </a:rPr>
              <a:t>ga</a:t>
            </a:r>
            <a:r>
              <a:rPr lang="en-US" sz="1600" dirty="0">
                <a:latin typeface="+mj-lt"/>
              </a:rPr>
              <a:t> je </a:t>
            </a:r>
            <a:r>
              <a:rPr lang="en-US" sz="1600" dirty="0" err="1">
                <a:latin typeface="+mj-lt"/>
              </a:rPr>
              <a:t>daar</a:t>
            </a:r>
            <a:r>
              <a:rPr lang="en-US" sz="1600" dirty="0">
                <a:latin typeface="+mj-lt"/>
              </a:rPr>
              <a:t> mee </a:t>
            </a:r>
            <a:r>
              <a:rPr lang="en-US" sz="1600" dirty="0" err="1">
                <a:latin typeface="+mj-lt"/>
              </a:rPr>
              <a:t>aan</a:t>
            </a:r>
            <a:r>
              <a:rPr lang="en-US" sz="1600" dirty="0">
                <a:latin typeface="+mj-lt"/>
              </a:rPr>
              <a:t> de slag?! </a:t>
            </a:r>
          </a:p>
          <a:p>
            <a:pPr indent="-228600">
              <a:lnSpc>
                <a:spcPct val="90000"/>
              </a:lnSpc>
              <a:spcAft>
                <a:spcPts val="600"/>
              </a:spcAft>
              <a:buFont typeface="Arial" panose="020B0604020202020204" pitchFamily="34" charset="0"/>
              <a:buChar char="•"/>
            </a:pPr>
            <a:endParaRPr lang="en-US" sz="400" dirty="0"/>
          </a:p>
          <a:p>
            <a:pPr indent="-228600">
              <a:lnSpc>
                <a:spcPct val="90000"/>
              </a:lnSpc>
              <a:spcAft>
                <a:spcPts val="600"/>
              </a:spcAft>
              <a:buFont typeface="Arial" panose="020B0604020202020204" pitchFamily="34" charset="0"/>
              <a:buChar char="•"/>
            </a:pPr>
            <a:endParaRPr lang="en-US" sz="400" dirty="0"/>
          </a:p>
          <a:p>
            <a:pPr marL="285750" indent="-228600">
              <a:lnSpc>
                <a:spcPct val="90000"/>
              </a:lnSpc>
              <a:spcAft>
                <a:spcPts val="600"/>
              </a:spcAft>
              <a:buFont typeface="Arial" panose="020B0604020202020204" pitchFamily="34" charset="0"/>
              <a:buChar char="•"/>
            </a:pPr>
            <a:endParaRPr lang="en-US" sz="400" dirty="0"/>
          </a:p>
          <a:p>
            <a:pPr indent="-228600">
              <a:lnSpc>
                <a:spcPct val="90000"/>
              </a:lnSpc>
              <a:spcAft>
                <a:spcPts val="600"/>
              </a:spcAft>
              <a:buFont typeface="Arial" panose="020B0604020202020204" pitchFamily="34" charset="0"/>
              <a:buChar char="•"/>
            </a:pPr>
            <a:endParaRPr lang="en-US" sz="400" dirty="0"/>
          </a:p>
          <a:p>
            <a:pPr marL="285750" indent="-228600">
              <a:lnSpc>
                <a:spcPct val="90000"/>
              </a:lnSpc>
              <a:spcAft>
                <a:spcPts val="600"/>
              </a:spcAft>
              <a:buFont typeface="Arial" panose="020B0604020202020204" pitchFamily="34" charset="0"/>
              <a:buChar char="•"/>
            </a:pPr>
            <a:endParaRPr lang="en-US" sz="400" dirty="0"/>
          </a:p>
          <a:p>
            <a:pPr marL="285750" indent="-228600">
              <a:lnSpc>
                <a:spcPct val="90000"/>
              </a:lnSpc>
              <a:spcAft>
                <a:spcPts val="600"/>
              </a:spcAft>
              <a:buFont typeface="Arial" panose="020B0604020202020204" pitchFamily="34" charset="0"/>
              <a:buChar char="•"/>
            </a:pPr>
            <a:endParaRPr lang="en-US" sz="400" dirty="0"/>
          </a:p>
        </p:txBody>
      </p:sp>
      <p:pic>
        <p:nvPicPr>
          <p:cNvPr id="4" name="Afbeelding 3">
            <a:extLst>
              <a:ext uri="{FF2B5EF4-FFF2-40B4-BE49-F238E27FC236}">
                <a16:creationId xmlns:a16="http://schemas.microsoft.com/office/drawing/2014/main" id="{AC461EE8-9AED-4D83-B245-26A16DF40D72}"/>
              </a:ext>
            </a:extLst>
          </p:cNvPr>
          <p:cNvPicPr>
            <a:picLocks noChangeAspect="1"/>
          </p:cNvPicPr>
          <p:nvPr/>
        </p:nvPicPr>
        <p:blipFill>
          <a:blip r:embed="rId2"/>
          <a:stretch>
            <a:fillRect/>
          </a:stretch>
        </p:blipFill>
        <p:spPr>
          <a:xfrm>
            <a:off x="5564463" y="487715"/>
            <a:ext cx="6250769" cy="4159602"/>
          </a:xfrm>
          <a:prstGeom prst="rect">
            <a:avLst/>
          </a:prstGeom>
        </p:spPr>
      </p:pic>
      <p:sp>
        <p:nvSpPr>
          <p:cNvPr id="6" name="Rechthoek 5">
            <a:extLst>
              <a:ext uri="{FF2B5EF4-FFF2-40B4-BE49-F238E27FC236}">
                <a16:creationId xmlns:a16="http://schemas.microsoft.com/office/drawing/2014/main" id="{3DDAD970-9CFF-4BCC-BD1E-01DBA2734F29}"/>
              </a:ext>
            </a:extLst>
          </p:cNvPr>
          <p:cNvSpPr/>
          <p:nvPr/>
        </p:nvSpPr>
        <p:spPr>
          <a:xfrm>
            <a:off x="5719232" y="5093790"/>
            <a:ext cx="6096000" cy="1200329"/>
          </a:xfrm>
          <a:prstGeom prst="rect">
            <a:avLst/>
          </a:prstGeom>
        </p:spPr>
        <p:txBody>
          <a:bodyPr>
            <a:spAutoFit/>
          </a:bodyPr>
          <a:lstStyle/>
          <a:p>
            <a:pPr algn="r"/>
            <a:r>
              <a:rPr lang="nl-NL" dirty="0">
                <a:solidFill>
                  <a:schemeClr val="accent1"/>
                </a:solidFill>
                <a:latin typeface="Eras Light ITC" panose="020B0402030504020804" pitchFamily="34" charset="0"/>
              </a:rPr>
              <a:t>Alle mensen in de bevolking lopen risico om sociaal</a:t>
            </a:r>
          </a:p>
          <a:p>
            <a:pPr algn="r"/>
            <a:r>
              <a:rPr lang="nl-NL" dirty="0">
                <a:solidFill>
                  <a:schemeClr val="accent1"/>
                </a:solidFill>
                <a:latin typeface="Eras Light ITC" panose="020B0402030504020804" pitchFamily="34" charset="0"/>
              </a:rPr>
              <a:t>kwetsbaar te worden. Dit risico is groter als mensen</a:t>
            </a:r>
          </a:p>
          <a:p>
            <a:pPr algn="r"/>
            <a:r>
              <a:rPr lang="nl-NL" dirty="0">
                <a:solidFill>
                  <a:schemeClr val="accent1"/>
                </a:solidFill>
                <a:latin typeface="Eras Light ITC" panose="020B0402030504020804" pitchFamily="34" charset="0"/>
              </a:rPr>
              <a:t>meer risicofactoren hebben en hangt samen met de</a:t>
            </a:r>
          </a:p>
          <a:p>
            <a:pPr algn="r"/>
            <a:r>
              <a:rPr lang="nl-NL" dirty="0">
                <a:solidFill>
                  <a:schemeClr val="accent1"/>
                </a:solidFill>
                <a:latin typeface="Eras Light ITC" panose="020B0402030504020804" pitchFamily="34" charset="0"/>
              </a:rPr>
              <a:t>balans tussen draaglast en draagkracht.</a:t>
            </a:r>
          </a:p>
        </p:txBody>
      </p:sp>
    </p:spTree>
    <p:extLst>
      <p:ext uri="{BB962C8B-B14F-4D97-AF65-F5344CB8AC3E}">
        <p14:creationId xmlns:p14="http://schemas.microsoft.com/office/powerpoint/2010/main" val="2441739185"/>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2037984" y="343968"/>
            <a:ext cx="9039249" cy="523220"/>
          </a:xfrm>
          <a:prstGeom prst="rect">
            <a:avLst/>
          </a:prstGeom>
          <a:noFill/>
        </p:spPr>
        <p:txBody>
          <a:bodyPr wrap="square"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800" b="1" i="0" u="none" strike="noStrike" kern="1200" cap="none" spc="0" normalizeH="0" baseline="0" noProof="0">
                <a:ln>
                  <a:noFill/>
                </a:ln>
                <a:solidFill>
                  <a:prstClr val="black"/>
                </a:solidFill>
                <a:effectLst/>
                <a:uLnTx/>
                <a:uFillTx/>
                <a:latin typeface="Arial"/>
                <a:ea typeface="+mn-ea"/>
                <a:cs typeface="Arial"/>
              </a:rPr>
              <a:t>1920 DCV LA 4 SW Kwetsbare bewoners activeren. </a:t>
            </a:r>
            <a:endParaRPr kumimoji="0" lang="nl-NL" sz="2800" b="1"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 name="Text Box 7"/>
          <p:cNvSpPr txBox="1">
            <a:spLocks noChangeArrowheads="1"/>
          </p:cNvSpPr>
          <p:nvPr/>
        </p:nvSpPr>
        <p:spPr bwMode="auto">
          <a:xfrm>
            <a:off x="2226148" y="1083616"/>
            <a:ext cx="4176118"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t">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200" b="1" i="0" u="none" strike="noStrike" kern="1200" cap="none" spc="0" normalizeH="0" baseline="0" noProof="0">
                <a:ln>
                  <a:noFill/>
                </a:ln>
                <a:solidFill>
                  <a:srgbClr val="0070C0"/>
                </a:solidFill>
                <a:effectLst/>
                <a:uLnTx/>
                <a:uFillTx/>
                <a:latin typeface="Arial" charset="0"/>
                <a:ea typeface="Calibri" pitchFamily="34" charset="0"/>
                <a:cs typeface="Arial" charset="0"/>
              </a:rPr>
              <a:t>Leerdoel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Arial"/>
                <a:ea typeface="Calibri" pitchFamily="34" charset="0"/>
                <a:cs typeface="Arial"/>
              </a:rPr>
              <a:t>Een plan maken over het betrekken van kwetsbare bewoners van de wijk bij hun leefomgeving en je community in oprichting.   </a:t>
            </a:r>
            <a:endParaRPr kumimoji="0" lang="nl-NL" sz="1100" b="0" i="0" u="none" strike="noStrike" kern="1200" cap="none" spc="0" normalizeH="0" baseline="0" noProof="0">
              <a:ln>
                <a:noFill/>
              </a:ln>
              <a:solidFill>
                <a:prstClr val="black"/>
              </a:solidFill>
              <a:effectLst/>
              <a:uLnTx/>
              <a:uFillTx/>
              <a:latin typeface="Arial" charset="0"/>
              <a:ea typeface="Calibri" pitchFamily="34" charset="0"/>
              <a:cs typeface="Arial" charset="0"/>
            </a:endParaRPr>
          </a:p>
        </p:txBody>
      </p:sp>
      <p:sp>
        <p:nvSpPr>
          <p:cNvPr id="6" name="Text Box 8"/>
          <p:cNvSpPr txBox="1">
            <a:spLocks noChangeArrowheads="1"/>
          </p:cNvSpPr>
          <p:nvPr/>
        </p:nvSpPr>
        <p:spPr bwMode="auto">
          <a:xfrm>
            <a:off x="2218599" y="1966978"/>
            <a:ext cx="4176119" cy="1384995"/>
          </a:xfrm>
          <a:prstGeom prst="rect">
            <a:avLst/>
          </a:prstGeom>
          <a:noFill/>
          <a:ln w="9525">
            <a:solidFill>
              <a:schemeClr val="tx1"/>
            </a:solidFill>
            <a:miter lim="800000"/>
            <a:headEnd/>
            <a:tailEnd/>
          </a:ln>
          <a:effectLst/>
        </p:spPr>
        <p:txBody>
          <a:bodyPr wrap="square">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200" b="1" i="0" u="none" strike="noStrike" kern="1200" cap="none" spc="0" normalizeH="0" baseline="0" noProof="0" dirty="0">
                <a:ln>
                  <a:noFill/>
                </a:ln>
                <a:solidFill>
                  <a:srgbClr val="0070C0"/>
                </a:solidFill>
                <a:effectLst/>
                <a:uLnTx/>
                <a:uFillTx/>
                <a:latin typeface="Arial" charset="0"/>
                <a:ea typeface="Calibri" pitchFamily="34" charset="0"/>
                <a:cs typeface="Arial" charset="0"/>
              </a:rPr>
              <a:t>Leerproduct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Een actieplan waarin je drie kwetsbare groepen onderzoekt en beschrijft. Je creëert en beschrijft voor alle drie de groepen een manier waarop zij betrokken worden en mee kunnen doen aan de eerste bijeenkomst van je community. Hierbij besteed je in ieder geval aandacht aan communicatie, toegankelijkheid en financiën.  </a:t>
            </a:r>
            <a:endParaRPr kumimoji="0" lang="nl-NL" sz="1200" b="0" i="0" u="none" strike="noStrike" kern="1200" cap="none" spc="0" normalizeH="0" baseline="0" noProof="0" dirty="0">
              <a:ln>
                <a:noFill/>
              </a:ln>
              <a:solidFill>
                <a:srgbClr val="FF0000"/>
              </a:solidFill>
              <a:effectLst/>
              <a:uLnTx/>
              <a:uFillTx/>
              <a:latin typeface="Arial" charset="0"/>
              <a:ea typeface="Calibri" pitchFamily="34" charset="0"/>
              <a:cs typeface="Arial" charset="0"/>
            </a:endParaRPr>
          </a:p>
        </p:txBody>
      </p:sp>
      <p:sp>
        <p:nvSpPr>
          <p:cNvPr id="7" name="Text Box 9"/>
          <p:cNvSpPr txBox="1">
            <a:spLocks noChangeArrowheads="1"/>
          </p:cNvSpPr>
          <p:nvPr/>
        </p:nvSpPr>
        <p:spPr bwMode="auto">
          <a:xfrm>
            <a:off x="2211052" y="3483286"/>
            <a:ext cx="4191214" cy="26776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t">
            <a:spAutoFit/>
          </a:bodyPr>
          <a:lstStyle>
            <a:lvl1pPr marL="176213" indent="-176213">
              <a:tabLst>
                <a:tab pos="176213" algn="l"/>
                <a:tab pos="1163638" algn="l"/>
              </a:tabLst>
              <a:defRPr sz="2400">
                <a:solidFill>
                  <a:schemeClr val="tx1"/>
                </a:solidFill>
                <a:latin typeface="Arial" charset="0"/>
                <a:ea typeface="ＭＳ Ｐゴシック" pitchFamily="36" charset="-128"/>
              </a:defRPr>
            </a:lvl1pPr>
            <a:lvl2pPr marL="37931725" indent="-37474525">
              <a:tabLst>
                <a:tab pos="176213" algn="l"/>
                <a:tab pos="1163638" algn="l"/>
              </a:tabLst>
              <a:defRPr sz="2400">
                <a:solidFill>
                  <a:schemeClr val="tx1"/>
                </a:solidFill>
                <a:latin typeface="Arial" charset="0"/>
                <a:ea typeface="ＭＳ Ｐゴシック" pitchFamily="36" charset="-128"/>
              </a:defRPr>
            </a:lvl2pPr>
            <a:lvl3pPr>
              <a:tabLst>
                <a:tab pos="176213" algn="l"/>
                <a:tab pos="1163638" algn="l"/>
              </a:tabLst>
              <a:defRPr sz="2400">
                <a:solidFill>
                  <a:schemeClr val="tx1"/>
                </a:solidFill>
                <a:latin typeface="Arial" charset="0"/>
                <a:ea typeface="ＭＳ Ｐゴシック" pitchFamily="36" charset="-128"/>
              </a:defRPr>
            </a:lvl3pPr>
            <a:lvl4pPr>
              <a:tabLst>
                <a:tab pos="176213" algn="l"/>
                <a:tab pos="1163638" algn="l"/>
              </a:tabLst>
              <a:defRPr sz="2400">
                <a:solidFill>
                  <a:schemeClr val="tx1"/>
                </a:solidFill>
                <a:latin typeface="Arial" charset="0"/>
                <a:ea typeface="ＭＳ Ｐゴシック" pitchFamily="36" charset="-128"/>
              </a:defRPr>
            </a:lvl4pPr>
            <a:lvl5pPr>
              <a:tabLst>
                <a:tab pos="176213" algn="l"/>
                <a:tab pos="1163638" algn="l"/>
              </a:tabLst>
              <a:defRPr sz="2400">
                <a:solidFill>
                  <a:schemeClr val="tx1"/>
                </a:solidFill>
                <a:latin typeface="Arial" charset="0"/>
                <a:ea typeface="ＭＳ Ｐゴシック" pitchFamily="36" charset="-128"/>
              </a:defRPr>
            </a:lvl5pPr>
            <a:lvl6pPr marL="4572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6pPr>
            <a:lvl7pPr marL="9144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200" b="1" i="0" u="none" strike="noStrike" kern="1200" cap="none" spc="0" normalizeH="0" baseline="0" noProof="0">
                <a:ln>
                  <a:noFill/>
                </a:ln>
                <a:solidFill>
                  <a:srgbClr val="0070C0"/>
                </a:solidFill>
                <a:effectLst/>
                <a:uLnTx/>
                <a:uFillTx/>
                <a:latin typeface="Arial" charset="0"/>
                <a:ea typeface="Calibri" pitchFamily="34" charset="0"/>
                <a:cs typeface="Arial" charset="0"/>
              </a:rPr>
              <a:t>Leerpad</a:t>
            </a:r>
            <a:r>
              <a:rPr kumimoji="0" lang="nl-NL" sz="1200" b="1" i="0" u="none" strike="noStrike" kern="1200" cap="none" spc="0" normalizeH="0" baseline="0" noProof="0">
                <a:ln>
                  <a:noFill/>
                </a:ln>
                <a:solidFill>
                  <a:prstClr val="black"/>
                </a:solidFill>
                <a:effectLst/>
                <a:uLnTx/>
                <a:uFillTx/>
                <a:latin typeface="Arial" charset="0"/>
                <a:ea typeface="Calibri" pitchFamily="34" charset="0"/>
                <a:cs typeface="Arial" charset="0"/>
              </a:rPr>
              <a:t>		         	</a:t>
            </a:r>
          </a:p>
          <a:p>
            <a:pPr marL="171450" marR="0" lvl="0" indent="-171450" algn="l" defTabSz="914400" rtl="0" eaLnBrk="1" fontAlgn="base" latinLnBrk="0" hangingPunct="1">
              <a:lnSpc>
                <a:spcPct val="100000"/>
              </a:lnSpc>
              <a:spcBef>
                <a:spcPct val="0"/>
              </a:spcBef>
              <a:spcAft>
                <a:spcPct val="0"/>
              </a:spcAft>
              <a:buClrTx/>
              <a:buSzTx/>
              <a:buFontTx/>
              <a:buChar char="-"/>
              <a:tabLst/>
              <a:defRPr/>
            </a:pPr>
            <a:r>
              <a:rPr kumimoji="0" lang="nl-NL" sz="1200" b="0" i="0" u="none" strike="noStrike" kern="1200" cap="none" spc="0" normalizeH="0" baseline="0" noProof="0">
                <a:ln>
                  <a:noFill/>
                </a:ln>
                <a:solidFill>
                  <a:prstClr val="black"/>
                </a:solidFill>
                <a:effectLst/>
                <a:uLnTx/>
                <a:uFillTx/>
                <a:latin typeface="Arial" charset="0"/>
                <a:ea typeface="Calibri" pitchFamily="34" charset="0"/>
                <a:cs typeface="Arial" charset="0"/>
              </a:rPr>
              <a:t>Zoek uit welke kwetsbare bewoners je wil activeren. </a:t>
            </a:r>
          </a:p>
          <a:p>
            <a:pPr marL="171450" marR="0" lvl="0" indent="-171450" algn="l" defTabSz="914400" rtl="0" eaLnBrk="1" fontAlgn="base" latinLnBrk="0" hangingPunct="1">
              <a:lnSpc>
                <a:spcPct val="100000"/>
              </a:lnSpc>
              <a:spcBef>
                <a:spcPct val="0"/>
              </a:spcBef>
              <a:spcAft>
                <a:spcPct val="0"/>
              </a:spcAft>
              <a:buClrTx/>
              <a:buSzTx/>
              <a:buFontTx/>
              <a:buChar char="-"/>
              <a:tabLst/>
              <a:defRPr/>
            </a:pPr>
            <a:r>
              <a:rPr kumimoji="0" lang="nl-NL" sz="1200" b="0" i="0" u="none" strike="noStrike" kern="1200" cap="none" spc="0" normalizeH="0" baseline="0" noProof="0">
                <a:ln>
                  <a:noFill/>
                </a:ln>
                <a:solidFill>
                  <a:prstClr val="black"/>
                </a:solidFill>
                <a:effectLst/>
                <a:uLnTx/>
                <a:uFillTx/>
                <a:latin typeface="Arial" charset="0"/>
                <a:ea typeface="Calibri" pitchFamily="34" charset="0"/>
                <a:cs typeface="Arial" charset="0"/>
              </a:rPr>
              <a:t>Onderzoek wat de krachten en knelpunten zijn voor die groepen bewoners en beschrijf die. </a:t>
            </a:r>
          </a:p>
          <a:p>
            <a:pPr marL="171450" marR="0" lvl="0" indent="-171450" algn="l" defTabSz="914400" rtl="0" eaLnBrk="1" fontAlgn="auto" latinLnBrk="0" hangingPunct="1">
              <a:lnSpc>
                <a:spcPct val="100000"/>
              </a:lnSpc>
              <a:spcBef>
                <a:spcPct val="0"/>
              </a:spcBef>
              <a:spcAft>
                <a:spcPct val="0"/>
              </a:spcAft>
              <a:buClrTx/>
              <a:buSzTx/>
              <a:buFontTx/>
              <a:buChar char="-"/>
              <a:tabLst/>
              <a:defRPr/>
            </a:pPr>
            <a:r>
              <a:rPr kumimoji="0" lang="nl-NL" sz="1200" b="0" i="0" u="none" strike="noStrike" kern="1200" cap="none" spc="0" normalizeH="0" baseline="0" noProof="0">
                <a:ln>
                  <a:noFill/>
                </a:ln>
                <a:solidFill>
                  <a:prstClr val="black"/>
                </a:solidFill>
                <a:effectLst/>
                <a:uLnTx/>
                <a:uFillTx/>
                <a:latin typeface="Arial"/>
                <a:ea typeface="Calibri" pitchFamily="34" charset="0"/>
                <a:cs typeface="Arial"/>
              </a:rPr>
              <a:t>Kies een model voor bewonersparticipatie dat hierbij past en motiveer je keuze. </a:t>
            </a:r>
          </a:p>
          <a:p>
            <a:pPr marL="171450" marR="0" lvl="0" indent="-171450" algn="l" defTabSz="914400" rtl="0" eaLnBrk="1" fontAlgn="base" latinLnBrk="0" hangingPunct="1">
              <a:lnSpc>
                <a:spcPct val="100000"/>
              </a:lnSpc>
              <a:spcBef>
                <a:spcPct val="0"/>
              </a:spcBef>
              <a:spcAft>
                <a:spcPct val="0"/>
              </a:spcAft>
              <a:buClrTx/>
              <a:buSzTx/>
              <a:buFontTx/>
              <a:buChar char="-"/>
              <a:tabLst/>
              <a:defRPr/>
            </a:pPr>
            <a:r>
              <a:rPr kumimoji="0" lang="nl-NL" sz="1200" b="0" i="0" u="none" strike="noStrike" kern="1200" cap="none" spc="0" normalizeH="0" baseline="0" noProof="0">
                <a:ln>
                  <a:noFill/>
                </a:ln>
                <a:solidFill>
                  <a:prstClr val="black"/>
                </a:solidFill>
                <a:effectLst/>
                <a:uLnTx/>
                <a:uFillTx/>
                <a:latin typeface="Arial"/>
                <a:ea typeface="Calibri" pitchFamily="34" charset="0"/>
                <a:cs typeface="Arial"/>
              </a:rPr>
              <a:t>Motiveer waarom het belangrijk is dat deze bewoners betrokken worden bij hun leefomgeving en deze community.</a:t>
            </a:r>
          </a:p>
          <a:p>
            <a:pPr marL="171450" marR="0" lvl="0" indent="-171450" algn="l" defTabSz="914400" rtl="0" eaLnBrk="1" fontAlgn="base" latinLnBrk="0" hangingPunct="1">
              <a:lnSpc>
                <a:spcPct val="100000"/>
              </a:lnSpc>
              <a:spcBef>
                <a:spcPct val="0"/>
              </a:spcBef>
              <a:spcAft>
                <a:spcPct val="0"/>
              </a:spcAft>
              <a:buClrTx/>
              <a:buSzTx/>
              <a:buFontTx/>
              <a:buChar char="-"/>
              <a:tabLst/>
              <a:defRPr/>
            </a:pPr>
            <a:r>
              <a:rPr kumimoji="0" lang="nl-NL" sz="1200" b="0" i="0" u="none" strike="noStrike" kern="1200" cap="none" spc="0" normalizeH="0" baseline="0" noProof="0">
                <a:ln>
                  <a:noFill/>
                </a:ln>
                <a:solidFill>
                  <a:prstClr val="black"/>
                </a:solidFill>
                <a:effectLst/>
                <a:uLnTx/>
                <a:uFillTx/>
                <a:latin typeface="Arial" charset="0"/>
                <a:ea typeface="Calibri" pitchFamily="34" charset="0"/>
                <a:cs typeface="Arial" charset="0"/>
              </a:rPr>
              <a:t>Creëer een manier waarop je deze groepen wil betrekken en leg uit waarom. </a:t>
            </a:r>
          </a:p>
          <a:p>
            <a:pPr marL="171450" marR="0" lvl="0" indent="-171450" algn="l" defTabSz="914400" rtl="0" eaLnBrk="1" fontAlgn="base" latinLnBrk="0" hangingPunct="1">
              <a:lnSpc>
                <a:spcPct val="100000"/>
              </a:lnSpc>
              <a:spcBef>
                <a:spcPct val="0"/>
              </a:spcBef>
              <a:spcAft>
                <a:spcPct val="0"/>
              </a:spcAft>
              <a:buClrTx/>
              <a:buSzTx/>
              <a:buFontTx/>
              <a:buChar char="-"/>
              <a:tabLst/>
              <a:defRPr/>
            </a:pPr>
            <a:r>
              <a:rPr kumimoji="0" lang="nl-NL" sz="1200" b="0" i="0" u="none" strike="noStrike" kern="1200" cap="none" spc="0" normalizeH="0" baseline="0" noProof="0">
                <a:ln>
                  <a:noFill/>
                </a:ln>
                <a:solidFill>
                  <a:prstClr val="black"/>
                </a:solidFill>
                <a:effectLst/>
                <a:uLnTx/>
                <a:uFillTx/>
                <a:latin typeface="Arial"/>
                <a:ea typeface="Calibri" pitchFamily="34" charset="0"/>
                <a:cs typeface="Arial"/>
              </a:rPr>
              <a:t>Maak een plan van aanpak hiervoor inclusief alle voorbereidingen, communicatie, begroting en een planning specifiek voor deze doelgroepen.</a:t>
            </a:r>
          </a:p>
        </p:txBody>
      </p:sp>
      <p:sp>
        <p:nvSpPr>
          <p:cNvPr id="8" name="Text Box 14"/>
          <p:cNvSpPr txBox="1">
            <a:spLocks noChangeArrowheads="1"/>
          </p:cNvSpPr>
          <p:nvPr/>
        </p:nvSpPr>
        <p:spPr bwMode="auto">
          <a:xfrm>
            <a:off x="7213612" y="4290638"/>
            <a:ext cx="3803811" cy="664797"/>
          </a:xfrm>
          <a:prstGeom prst="rect">
            <a:avLst/>
          </a:prstGeom>
          <a:noFill/>
          <a:ln w="9525">
            <a:solidFill>
              <a:schemeClr val="tx1"/>
            </a:solidFill>
            <a:miter lim="800000"/>
            <a:headEnd/>
            <a:tailEnd/>
          </a:ln>
          <a:effectLst/>
        </p:spPr>
        <p:txBody>
          <a:bodyPr wrap="square" anchor="t">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457200" marR="0" lvl="0" indent="-457200" algn="l" defTabSz="808038" rtl="0" eaLnBrk="1" fontAlgn="auto" latinLnBrk="0" hangingPunct="1">
              <a:lnSpc>
                <a:spcPct val="100000"/>
              </a:lnSpc>
              <a:spcBef>
                <a:spcPct val="50000"/>
              </a:spcBef>
              <a:spcAft>
                <a:spcPts val="0"/>
              </a:spcAft>
              <a:buClrTx/>
              <a:buSzTx/>
              <a:buFontTx/>
              <a:buNone/>
              <a:tabLst/>
              <a:defRPr/>
            </a:pPr>
            <a:r>
              <a:rPr kumimoji="0" lang="nl-NL" sz="1200" b="1" i="0" u="none" strike="noStrike" kern="1200" cap="none" spc="0" normalizeH="0" baseline="0" noProof="0">
                <a:ln>
                  <a:noFill/>
                </a:ln>
                <a:solidFill>
                  <a:srgbClr val="4F81BD"/>
                </a:solidFill>
                <a:effectLst/>
                <a:uLnTx/>
                <a:uFillTx/>
                <a:latin typeface="Arial" charset="0"/>
                <a:ea typeface="ＭＳ Ｐゴシック" pitchFamily="36" charset="-128"/>
                <a:cs typeface="+mn-cs"/>
              </a:rPr>
              <a:t>Bronnen</a:t>
            </a:r>
          </a:p>
          <a:p>
            <a:pPr marL="175895" marR="0" lvl="0" indent="-175895" algn="l" defTabSz="457200" rtl="0" eaLnBrk="1" fontAlgn="auto" latinLnBrk="0" hangingPunct="1">
              <a:lnSpc>
                <a:spcPct val="80000"/>
              </a:lnSpc>
              <a:spcBef>
                <a:spcPct val="50000"/>
              </a:spcBef>
              <a:spcAft>
                <a:spcPts val="0"/>
              </a:spcAft>
              <a:buClrTx/>
              <a:buSzTx/>
              <a:buFontTx/>
              <a:buChar char="•"/>
              <a:tabLst>
                <a:tab pos="176213" algn="l"/>
                <a:tab pos="1163638" algn="l"/>
              </a:tabLst>
              <a:defRPr/>
            </a:pPr>
            <a:r>
              <a:rPr kumimoji="0" lang="nl-NL" sz="1200" b="0" i="0" u="none" strike="noStrike" kern="1200" cap="none" spc="0" normalizeH="0" baseline="0" noProof="0">
                <a:ln>
                  <a:noFill/>
                </a:ln>
                <a:solidFill>
                  <a:prstClr val="black"/>
                </a:solidFill>
                <a:effectLst/>
                <a:uLnTx/>
                <a:uFillTx/>
                <a:latin typeface="Arial"/>
                <a:ea typeface="ＭＳ Ｐゴシック"/>
                <a:cs typeface="Arial"/>
              </a:rPr>
              <a:t>Probeer zelf goede &amp; passende bronnen te vinden en vermeld die ook in je communicatieplan!</a:t>
            </a:r>
          </a:p>
        </p:txBody>
      </p:sp>
      <p:sp>
        <p:nvSpPr>
          <p:cNvPr id="11" name="Text Box 14"/>
          <p:cNvSpPr txBox="1">
            <a:spLocks noChangeArrowheads="1"/>
          </p:cNvSpPr>
          <p:nvPr/>
        </p:nvSpPr>
        <p:spPr bwMode="auto">
          <a:xfrm>
            <a:off x="7178399" y="2774297"/>
            <a:ext cx="3803856" cy="1237262"/>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457200" marR="0" lvl="0" indent="-457200" algn="l" defTabSz="808038" rtl="0" eaLnBrk="1" fontAlgn="auto" latinLnBrk="0" hangingPunct="1">
              <a:lnSpc>
                <a:spcPct val="100000"/>
              </a:lnSpc>
              <a:spcBef>
                <a:spcPct val="50000"/>
              </a:spcBef>
              <a:spcAft>
                <a:spcPts val="0"/>
              </a:spcAft>
              <a:buClrTx/>
              <a:buSzTx/>
              <a:buFontTx/>
              <a:buNone/>
              <a:tabLst/>
              <a:defRPr/>
            </a:pPr>
            <a:r>
              <a:rPr kumimoji="0" lang="nl-NL" sz="1200" b="1" i="0" u="none" strike="noStrike" kern="1200" cap="none" spc="0" normalizeH="0" baseline="0" noProof="0" dirty="0">
                <a:ln>
                  <a:noFill/>
                </a:ln>
                <a:solidFill>
                  <a:srgbClr val="4F81BD"/>
                </a:solidFill>
                <a:effectLst/>
                <a:uLnTx/>
                <a:uFillTx/>
                <a:latin typeface="Arial" panose="020B0604020202020204" pitchFamily="34" charset="0"/>
                <a:ea typeface="ＭＳ Ｐゴシック" pitchFamily="36" charset="-128"/>
                <a:cs typeface="Arial" panose="020B0604020202020204" pitchFamily="34" charset="0"/>
              </a:rPr>
              <a:t>Bijeenkomsten &amp; Tijd</a:t>
            </a:r>
          </a:p>
          <a:p>
            <a:pPr marL="176213" marR="0" lvl="0" indent="-176213" algn="l" defTabSz="457200" rtl="0" eaLnBrk="1" fontAlgn="auto" latinLnBrk="0" hangingPunct="1">
              <a:lnSpc>
                <a:spcPct val="80000"/>
              </a:lnSpc>
              <a:spcBef>
                <a:spcPct val="50000"/>
              </a:spcBef>
              <a:spcAft>
                <a:spcPts val="0"/>
              </a:spcAft>
              <a:buClrTx/>
              <a:buSzTx/>
              <a:buFontTx/>
              <a:buChar char="•"/>
              <a:tabLst>
                <a:tab pos="176213" algn="l"/>
                <a:tab pos="1163638" algn="l"/>
              </a:tabLst>
              <a:defRPr/>
            </a:pPr>
            <a:r>
              <a:rPr kumimoji="0" lang="nl-NL"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6" charset="-128"/>
                <a:cs typeface="Arial" panose="020B0604020202020204" pitchFamily="34" charset="0"/>
              </a:rPr>
              <a:t>IBS en Expertlessen in periode 3 </a:t>
            </a:r>
          </a:p>
          <a:p>
            <a:pPr marL="176213" marR="0" lvl="0" indent="-176213" algn="l" defTabSz="457200" rtl="0" eaLnBrk="1" fontAlgn="auto" latinLnBrk="0" hangingPunct="1">
              <a:lnSpc>
                <a:spcPct val="80000"/>
              </a:lnSpc>
              <a:spcBef>
                <a:spcPct val="50000"/>
              </a:spcBef>
              <a:spcAft>
                <a:spcPts val="0"/>
              </a:spcAft>
              <a:buClrTx/>
              <a:buSzTx/>
              <a:buFontTx/>
              <a:buChar char="•"/>
              <a:tabLst>
                <a:tab pos="176213" algn="l"/>
                <a:tab pos="1163638" algn="l"/>
              </a:tabLst>
              <a:defRPr/>
            </a:pP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6" charset="-128"/>
                <a:cs typeface="Arial" panose="020B0604020202020204" pitchFamily="34" charset="0"/>
              </a:rPr>
              <a:t> Deze opdracht maak je alleen.</a:t>
            </a:r>
          </a:p>
          <a:p>
            <a:pPr marL="176213" marR="0" lvl="0" indent="-176213" algn="l" defTabSz="457200" rtl="0" eaLnBrk="1" fontAlgn="auto" latinLnBrk="0" hangingPunct="1">
              <a:lnSpc>
                <a:spcPct val="80000"/>
              </a:lnSpc>
              <a:spcBef>
                <a:spcPct val="50000"/>
              </a:spcBef>
              <a:spcAft>
                <a:spcPts val="0"/>
              </a:spcAft>
              <a:buClrTx/>
              <a:buSzTx/>
              <a:buFontTx/>
              <a:buChar char="•"/>
              <a:tabLst>
                <a:tab pos="176213" algn="l"/>
                <a:tab pos="1163638" algn="l"/>
              </a:tabLst>
              <a:defRPr/>
            </a:pP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6" charset="-128"/>
                <a:cs typeface="Arial" panose="020B0604020202020204" pitchFamily="34" charset="0"/>
              </a:rPr>
              <a:t>Versie 1 = 16-3-2020</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6" charset="-128"/>
                <a:cs typeface="Arial" panose="020B0604020202020204" pitchFamily="34" charset="0"/>
              </a:rPr>
              <a:t>​ </a:t>
            </a:r>
          </a:p>
          <a:p>
            <a:pPr marL="176213" marR="0" lvl="0" indent="-176213" algn="l" defTabSz="457200" rtl="0" eaLnBrk="1" fontAlgn="auto" latinLnBrk="0" hangingPunct="1">
              <a:lnSpc>
                <a:spcPct val="80000"/>
              </a:lnSpc>
              <a:spcBef>
                <a:spcPct val="50000"/>
              </a:spcBef>
              <a:spcAft>
                <a:spcPts val="0"/>
              </a:spcAft>
              <a:buClrTx/>
              <a:buSzTx/>
              <a:buFontTx/>
              <a:buChar char="•"/>
              <a:tabLst>
                <a:tab pos="176213" algn="l"/>
                <a:tab pos="1163638" algn="l"/>
              </a:tabLst>
              <a:defRPr/>
            </a:pP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6" charset="-128"/>
                <a:cs typeface="Arial" panose="020B0604020202020204" pitchFamily="34" charset="0"/>
              </a:rPr>
              <a:t>Versie 2 = 30 - 3 -2020</a:t>
            </a:r>
            <a:endParaRPr kumimoji="0" lang="nl-NL"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6" charset="-128"/>
              <a:cs typeface="Arial" panose="020B0604020202020204" pitchFamily="34" charset="0"/>
            </a:endParaRPr>
          </a:p>
        </p:txBody>
      </p:sp>
      <p:pic>
        <p:nvPicPr>
          <p:cNvPr id="9" name="Afbeelding 8"/>
          <p:cNvPicPr>
            <a:picLocks noChangeAspect="1"/>
          </p:cNvPicPr>
          <p:nvPr/>
        </p:nvPicPr>
        <p:blipFill rotWithShape="1">
          <a:blip r:embed="rId3" cstate="print"/>
          <a:srcRect l="21805" r="10840"/>
          <a:stretch/>
        </p:blipFill>
        <p:spPr>
          <a:xfrm>
            <a:off x="1730965" y="1068838"/>
            <a:ext cx="299335" cy="412425"/>
          </a:xfrm>
          <a:prstGeom prst="rect">
            <a:avLst/>
          </a:prstGeom>
        </p:spPr>
      </p:pic>
      <p:pic>
        <p:nvPicPr>
          <p:cNvPr id="12" name="Afbeelding 11"/>
          <p:cNvPicPr>
            <a:picLocks noChangeAspect="1"/>
          </p:cNvPicPr>
          <p:nvPr/>
        </p:nvPicPr>
        <p:blipFill>
          <a:blip r:embed="rId4" cstate="print"/>
          <a:stretch>
            <a:fillRect/>
          </a:stretch>
        </p:blipFill>
        <p:spPr>
          <a:xfrm>
            <a:off x="1790186" y="1914119"/>
            <a:ext cx="263290" cy="321303"/>
          </a:xfrm>
          <a:prstGeom prst="rect">
            <a:avLst/>
          </a:prstGeom>
        </p:spPr>
      </p:pic>
      <p:pic>
        <p:nvPicPr>
          <p:cNvPr id="14" name="Afbeelding 13"/>
          <p:cNvPicPr>
            <a:picLocks noChangeAspect="1"/>
          </p:cNvPicPr>
          <p:nvPr/>
        </p:nvPicPr>
        <p:blipFill>
          <a:blip r:embed="rId5" cstate="print"/>
          <a:stretch>
            <a:fillRect/>
          </a:stretch>
        </p:blipFill>
        <p:spPr>
          <a:xfrm>
            <a:off x="1771701" y="3613666"/>
            <a:ext cx="266283" cy="416301"/>
          </a:xfrm>
          <a:prstGeom prst="rect">
            <a:avLst/>
          </a:prstGeom>
        </p:spPr>
      </p:pic>
      <p:pic>
        <p:nvPicPr>
          <p:cNvPr id="16" name="Afbeelding 15"/>
          <p:cNvPicPr>
            <a:picLocks noChangeAspect="1"/>
          </p:cNvPicPr>
          <p:nvPr/>
        </p:nvPicPr>
        <p:blipFill>
          <a:blip r:embed="rId6" cstate="print"/>
          <a:stretch>
            <a:fillRect/>
          </a:stretch>
        </p:blipFill>
        <p:spPr>
          <a:xfrm>
            <a:off x="6680151" y="1232872"/>
            <a:ext cx="385812" cy="263054"/>
          </a:xfrm>
          <a:prstGeom prst="rect">
            <a:avLst/>
          </a:prstGeom>
        </p:spPr>
      </p:pic>
      <p:pic>
        <p:nvPicPr>
          <p:cNvPr id="17" name="Afbeelding 16"/>
          <p:cNvPicPr>
            <a:picLocks noChangeAspect="1"/>
          </p:cNvPicPr>
          <p:nvPr/>
        </p:nvPicPr>
        <p:blipFill>
          <a:blip r:embed="rId7" cstate="print"/>
          <a:stretch>
            <a:fillRect/>
          </a:stretch>
        </p:blipFill>
        <p:spPr>
          <a:xfrm>
            <a:off x="6694444" y="4407979"/>
            <a:ext cx="299225" cy="290796"/>
          </a:xfrm>
          <a:prstGeom prst="rect">
            <a:avLst/>
          </a:prstGeom>
        </p:spPr>
      </p:pic>
      <p:pic>
        <p:nvPicPr>
          <p:cNvPr id="23" name="Afbeelding 22"/>
          <p:cNvPicPr>
            <a:picLocks noChangeAspect="1"/>
          </p:cNvPicPr>
          <p:nvPr/>
        </p:nvPicPr>
        <p:blipFill rotWithShape="1">
          <a:blip r:embed="rId8" cstate="print"/>
          <a:srcRect l="17050" t="33024" r="61669" b="30375"/>
          <a:stretch/>
        </p:blipFill>
        <p:spPr>
          <a:xfrm>
            <a:off x="6796573" y="2861524"/>
            <a:ext cx="269390" cy="260485"/>
          </a:xfrm>
          <a:prstGeom prst="rect">
            <a:avLst/>
          </a:prstGeom>
        </p:spPr>
      </p:pic>
      <p:sp>
        <p:nvSpPr>
          <p:cNvPr id="25" name="Tekstvak 24"/>
          <p:cNvSpPr txBox="1"/>
          <p:nvPr/>
        </p:nvSpPr>
        <p:spPr>
          <a:xfrm>
            <a:off x="2206554" y="6284807"/>
            <a:ext cx="7436038" cy="338554"/>
          </a:xfrm>
          <a:prstGeom prst="rect">
            <a:avLst/>
          </a:prstGeom>
          <a:noFill/>
        </p:spPr>
        <p:txBody>
          <a:bodyPr wrap="square"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a:ln>
                  <a:noFill/>
                </a:ln>
                <a:solidFill>
                  <a:prstClr val="black"/>
                </a:solidFill>
                <a:effectLst/>
                <a:uLnTx/>
                <a:uFillTx/>
                <a:latin typeface="Arial"/>
                <a:ea typeface="+mn-ea"/>
                <a:cs typeface="Arial"/>
              </a:rPr>
              <a:t>Hoe zorg je voor bewonersparticipatie? </a:t>
            </a:r>
          </a:p>
        </p:txBody>
      </p:sp>
      <p:pic>
        <p:nvPicPr>
          <p:cNvPr id="2" name="Afbeelding 1"/>
          <p:cNvPicPr>
            <a:picLocks noChangeAspect="1"/>
          </p:cNvPicPr>
          <p:nvPr/>
        </p:nvPicPr>
        <p:blipFill>
          <a:blip r:embed="rId9" cstate="print"/>
          <a:stretch>
            <a:fillRect/>
          </a:stretch>
        </p:blipFill>
        <p:spPr>
          <a:xfrm>
            <a:off x="0" y="0"/>
            <a:ext cx="1275008" cy="915544"/>
          </a:xfrm>
          <a:prstGeom prst="rect">
            <a:avLst/>
          </a:prstGeom>
        </p:spPr>
      </p:pic>
      <p:pic>
        <p:nvPicPr>
          <p:cNvPr id="1026" name="Picture 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3937" t="8406" r="6749" b="10804"/>
          <a:stretch/>
        </p:blipFill>
        <p:spPr bwMode="auto">
          <a:xfrm>
            <a:off x="10331055" y="5009166"/>
            <a:ext cx="1638970" cy="1660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hoek 2">
            <a:extLst>
              <a:ext uri="{FF2B5EF4-FFF2-40B4-BE49-F238E27FC236}">
                <a16:creationId xmlns:a16="http://schemas.microsoft.com/office/drawing/2014/main" id="{C9205448-7275-4D70-BD2C-9601EC203767}"/>
              </a:ext>
            </a:extLst>
          </p:cNvPr>
          <p:cNvSpPr/>
          <p:nvPr/>
        </p:nvSpPr>
        <p:spPr>
          <a:xfrm>
            <a:off x="7851238" y="1010578"/>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Rechthoek 9">
            <a:extLst>
              <a:ext uri="{FF2B5EF4-FFF2-40B4-BE49-F238E27FC236}">
                <a16:creationId xmlns:a16="http://schemas.microsoft.com/office/drawing/2014/main" id="{9699695F-D735-449F-8D92-FD145EA9DCA1}"/>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Rechthoek 14">
            <a:extLst>
              <a:ext uri="{FF2B5EF4-FFF2-40B4-BE49-F238E27FC236}">
                <a16:creationId xmlns:a16="http://schemas.microsoft.com/office/drawing/2014/main" id="{1E2B9C49-2FCF-44A3-98FB-4435C3074202}"/>
              </a:ext>
            </a:extLst>
          </p:cNvPr>
          <p:cNvSpPr/>
          <p:nvPr/>
        </p:nvSpPr>
        <p:spPr>
          <a:xfrm>
            <a:off x="5977217" y="3244334"/>
            <a:ext cx="23756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Calibri"/>
                <a:ea typeface="+mn-ea"/>
                <a:cs typeface="+mn-cs"/>
              </a:rPr>
              <a:t> </a:t>
            </a:r>
          </a:p>
        </p:txBody>
      </p:sp>
      <p:sp>
        <p:nvSpPr>
          <p:cNvPr id="19" name="Rechthoek 18">
            <a:extLst>
              <a:ext uri="{FF2B5EF4-FFF2-40B4-BE49-F238E27FC236}">
                <a16:creationId xmlns:a16="http://schemas.microsoft.com/office/drawing/2014/main" id="{609EE7B8-C439-4B9C-9C8F-D45345D8EF4F}"/>
              </a:ext>
            </a:extLst>
          </p:cNvPr>
          <p:cNvSpPr/>
          <p:nvPr/>
        </p:nvSpPr>
        <p:spPr>
          <a:xfrm>
            <a:off x="7143231" y="1108501"/>
            <a:ext cx="3874192" cy="1200329"/>
          </a:xfrm>
          <a:prstGeom prst="rect">
            <a:avLst/>
          </a:prstGeom>
          <a:ln>
            <a:solidFill>
              <a:schemeClr val="tx1"/>
            </a:solidFill>
          </a:ln>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Samenwerken</a:t>
            </a:r>
            <a:r>
              <a:rPr kumimoji="0" lang="nl-NL"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Plaats je product in je portfolio en vraag om feedback.</a:t>
            </a: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Bekijk leerproducten van anderen in hun portfolio en geef feedback.</a:t>
            </a: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Verbeter je leerproduct en plaats versie 2</a:t>
            </a: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49392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B60EB2-FD11-48A7-98D2-9F4101F0EF0E}"/>
              </a:ext>
            </a:extLst>
          </p:cNvPr>
          <p:cNvSpPr>
            <a:spLocks noGrp="1"/>
          </p:cNvSpPr>
          <p:nvPr>
            <p:ph type="title"/>
          </p:nvPr>
        </p:nvSpPr>
        <p:spPr>
          <a:xfrm>
            <a:off x="838200" y="400051"/>
            <a:ext cx="10515600" cy="1028700"/>
          </a:xfrm>
          <a:solidFill>
            <a:schemeClr val="accent6">
              <a:lumMod val="20000"/>
              <a:lumOff val="80000"/>
            </a:schemeClr>
          </a:solidFill>
        </p:spPr>
        <p:txBody>
          <a:bodyPr>
            <a:normAutofit fontScale="90000"/>
          </a:bodyPr>
          <a:lstStyle/>
          <a:p>
            <a:br>
              <a:rPr lang="nl-NL" dirty="0"/>
            </a:br>
            <a:r>
              <a:rPr lang="nl-NL" dirty="0"/>
              <a:t>Groepsstructuur </a:t>
            </a:r>
            <a:br>
              <a:rPr lang="nl-NL" dirty="0"/>
            </a:br>
            <a:endParaRPr lang="nl-NL" dirty="0"/>
          </a:p>
        </p:txBody>
      </p:sp>
      <p:sp>
        <p:nvSpPr>
          <p:cNvPr id="3" name="Rechthoek 2">
            <a:extLst>
              <a:ext uri="{FF2B5EF4-FFF2-40B4-BE49-F238E27FC236}">
                <a16:creationId xmlns:a16="http://schemas.microsoft.com/office/drawing/2014/main" id="{2EEB4F7A-54AF-4568-9A76-3B2092ACB21D}"/>
              </a:ext>
            </a:extLst>
          </p:cNvPr>
          <p:cNvSpPr/>
          <p:nvPr/>
        </p:nvSpPr>
        <p:spPr>
          <a:xfrm>
            <a:off x="838200" y="1691561"/>
            <a:ext cx="10687050" cy="4154984"/>
          </a:xfrm>
          <a:prstGeom prst="rect">
            <a:avLst/>
          </a:prstGeom>
        </p:spPr>
        <p:txBody>
          <a:bodyPr wrap="square">
            <a:spAutoFit/>
          </a:bodyPr>
          <a:lstStyle/>
          <a:p>
            <a:pPr fontAlgn="base"/>
            <a:r>
              <a:rPr lang="nl-NL" sz="2400" dirty="0">
                <a:solidFill>
                  <a:srgbClr val="333333"/>
                </a:solidFill>
                <a:latin typeface="+mj-lt"/>
              </a:rPr>
              <a:t>Bij het bepalen van de structuur van de groep zijn in eerste instantie drie factoren van belang:</a:t>
            </a:r>
          </a:p>
          <a:p>
            <a:pPr fontAlgn="base"/>
            <a:r>
              <a:rPr lang="nl-NL" sz="2400" dirty="0">
                <a:solidFill>
                  <a:srgbClr val="000000"/>
                </a:solidFill>
                <a:latin typeface="+mj-lt"/>
              </a:rPr>
              <a:t> </a:t>
            </a:r>
          </a:p>
          <a:p>
            <a:pPr fontAlgn="base">
              <a:buFont typeface="+mj-lt"/>
              <a:buAutoNum type="arabicPeriod"/>
            </a:pPr>
            <a:r>
              <a:rPr lang="nl-NL" sz="2400" i="1" dirty="0">
                <a:solidFill>
                  <a:srgbClr val="333333"/>
                </a:solidFill>
                <a:latin typeface="+mj-lt"/>
              </a:rPr>
              <a:t>Wat zijn de geldende normen in de groep?</a:t>
            </a:r>
            <a:r>
              <a:rPr lang="nl-NL" sz="2400" dirty="0">
                <a:solidFill>
                  <a:srgbClr val="000000"/>
                </a:solidFill>
                <a:latin typeface="+mj-lt"/>
              </a:rPr>
              <a:t> </a:t>
            </a:r>
            <a:br>
              <a:rPr lang="nl-NL" sz="2400" dirty="0">
                <a:solidFill>
                  <a:srgbClr val="000000"/>
                </a:solidFill>
                <a:latin typeface="+mj-lt"/>
              </a:rPr>
            </a:br>
            <a:r>
              <a:rPr lang="nl-NL" sz="2400" dirty="0">
                <a:solidFill>
                  <a:srgbClr val="333333"/>
                </a:solidFill>
                <a:latin typeface="+mj-lt"/>
              </a:rPr>
              <a:t>Normen zijn regels waaraan je geacht wordt je te houden. </a:t>
            </a:r>
          </a:p>
          <a:p>
            <a:pPr fontAlgn="base"/>
            <a:endParaRPr lang="nl-NL" sz="2400" dirty="0">
              <a:solidFill>
                <a:srgbClr val="000000"/>
              </a:solidFill>
              <a:latin typeface="+mj-lt"/>
            </a:endParaRPr>
          </a:p>
          <a:p>
            <a:pPr fontAlgn="base">
              <a:buFont typeface="+mj-lt"/>
              <a:buAutoNum type="arabicPeriod" startAt="2"/>
            </a:pPr>
            <a:r>
              <a:rPr lang="nl-NL" sz="2400" i="1" dirty="0">
                <a:solidFill>
                  <a:srgbClr val="333333"/>
                </a:solidFill>
                <a:latin typeface="+mj-lt"/>
              </a:rPr>
              <a:t>Wat zijn de rollen in de groep?</a:t>
            </a:r>
            <a:r>
              <a:rPr lang="nl-NL" sz="2400" dirty="0">
                <a:solidFill>
                  <a:srgbClr val="000000"/>
                </a:solidFill>
                <a:latin typeface="+mj-lt"/>
              </a:rPr>
              <a:t> </a:t>
            </a:r>
            <a:br>
              <a:rPr lang="nl-NL" sz="2400" dirty="0">
                <a:solidFill>
                  <a:srgbClr val="000000"/>
                </a:solidFill>
                <a:latin typeface="+mj-lt"/>
              </a:rPr>
            </a:br>
            <a:r>
              <a:rPr lang="nl-NL" sz="2400" dirty="0">
                <a:latin typeface="+mj-lt"/>
              </a:rPr>
              <a:t>Deelnemers aan groepen kunnen verschillende teamrollen uitoefenen. </a:t>
            </a:r>
          </a:p>
          <a:p>
            <a:pPr fontAlgn="base">
              <a:buFont typeface="+mj-lt"/>
              <a:buAutoNum type="arabicPeriod" startAt="2"/>
            </a:pPr>
            <a:endParaRPr lang="nl-NL" sz="2400" i="1" u="sng" dirty="0">
              <a:solidFill>
                <a:srgbClr val="0000FF"/>
              </a:solidFill>
              <a:latin typeface="+mj-lt"/>
            </a:endParaRPr>
          </a:p>
          <a:p>
            <a:pPr fontAlgn="base">
              <a:buFont typeface="+mj-lt"/>
              <a:buAutoNum type="arabicPeriod" startAt="2"/>
            </a:pPr>
            <a:r>
              <a:rPr lang="nl-NL" sz="2400" i="1" dirty="0">
                <a:solidFill>
                  <a:srgbClr val="333333"/>
                </a:solidFill>
                <a:latin typeface="+mj-lt"/>
              </a:rPr>
              <a:t>Wat zijn de relaties in de groep?</a:t>
            </a:r>
            <a:r>
              <a:rPr lang="nl-NL" sz="2400" dirty="0">
                <a:solidFill>
                  <a:srgbClr val="000000"/>
                </a:solidFill>
                <a:latin typeface="+mj-lt"/>
              </a:rPr>
              <a:t> </a:t>
            </a:r>
            <a:br>
              <a:rPr lang="nl-NL" sz="2400" dirty="0">
                <a:solidFill>
                  <a:srgbClr val="000000"/>
                </a:solidFill>
                <a:latin typeface="+mj-lt"/>
              </a:rPr>
            </a:br>
            <a:r>
              <a:rPr lang="nl-NL" sz="2400" dirty="0">
                <a:solidFill>
                  <a:srgbClr val="333333"/>
                </a:solidFill>
                <a:latin typeface="+mj-lt"/>
              </a:rPr>
              <a:t>Hoe verhouden de groepsleden zich tot elkaar? </a:t>
            </a:r>
            <a:endParaRPr lang="nl-NL" sz="2400" b="0" dirty="0">
              <a:solidFill>
                <a:srgbClr val="000000"/>
              </a:solidFill>
              <a:effectLst/>
              <a:latin typeface="+mj-lt"/>
            </a:endParaRPr>
          </a:p>
        </p:txBody>
      </p:sp>
    </p:spTree>
    <p:extLst>
      <p:ext uri="{BB962C8B-B14F-4D97-AF65-F5344CB8AC3E}">
        <p14:creationId xmlns:p14="http://schemas.microsoft.com/office/powerpoint/2010/main" val="1071052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6">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8">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Freeform: Shape 10">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hthoek 3">
            <a:extLst>
              <a:ext uri="{FF2B5EF4-FFF2-40B4-BE49-F238E27FC236}">
                <a16:creationId xmlns:a16="http://schemas.microsoft.com/office/drawing/2014/main" id="{C1C7715C-B181-4648-8650-D342F5D0640C}"/>
              </a:ext>
            </a:extLst>
          </p:cNvPr>
          <p:cNvSpPr/>
          <p:nvPr/>
        </p:nvSpPr>
        <p:spPr>
          <a:xfrm>
            <a:off x="3148692" y="1197620"/>
            <a:ext cx="6096000" cy="4462760"/>
          </a:xfrm>
          <a:prstGeom prst="rect">
            <a:avLst/>
          </a:prstGeom>
        </p:spPr>
        <p:txBody>
          <a:bodyPr>
            <a:spAutoFit/>
          </a:bodyPr>
          <a:lstStyle/>
          <a:p>
            <a:r>
              <a:rPr lang="nl-NL" sz="3200" b="1" dirty="0">
                <a:solidFill>
                  <a:schemeClr val="accent1"/>
                </a:solidFill>
              </a:rPr>
              <a:t>IBS P3 = Community building</a:t>
            </a:r>
          </a:p>
          <a:p>
            <a:endParaRPr lang="nl-NL" dirty="0"/>
          </a:p>
          <a:p>
            <a:r>
              <a:rPr lang="nl-NL" dirty="0"/>
              <a:t>Tijdens Stad en Wijk expert lessen aandacht voor:</a:t>
            </a:r>
          </a:p>
          <a:p>
            <a:pPr marL="285750" indent="-285750">
              <a:buFontTx/>
              <a:buChar char="-"/>
            </a:pPr>
            <a:r>
              <a:rPr lang="nl-NL" dirty="0"/>
              <a:t>Thema’s in de wijk die interessant zijn voor een community</a:t>
            </a:r>
          </a:p>
          <a:p>
            <a:pPr marL="285750" indent="-285750">
              <a:buFontTx/>
              <a:buChar char="-"/>
            </a:pPr>
            <a:r>
              <a:rPr lang="nl-NL" dirty="0"/>
              <a:t>Mensen in de wijk; leefstijlen, draagkracht en draaglast</a:t>
            </a:r>
          </a:p>
          <a:p>
            <a:pPr marL="285750" indent="-285750">
              <a:buFontTx/>
              <a:buChar char="-"/>
            </a:pPr>
            <a:r>
              <a:rPr lang="nl-NL" dirty="0"/>
              <a:t>Hoe zoek je uit welke thema’s en informatie beschikbaar zijn</a:t>
            </a:r>
          </a:p>
          <a:p>
            <a:pPr marL="285750" indent="-285750">
              <a:buFontTx/>
              <a:buChar char="-"/>
            </a:pPr>
            <a:r>
              <a:rPr lang="nl-NL" dirty="0"/>
              <a:t>Hoe vind je de mensen voor een community; werven en verbinden, eigenaarschap</a:t>
            </a:r>
          </a:p>
          <a:p>
            <a:pPr marL="285750" indent="-285750">
              <a:buFontTx/>
              <a:buChar char="-"/>
            </a:pPr>
            <a:r>
              <a:rPr lang="nl-NL" dirty="0"/>
              <a:t>Hoe ga je aan de slag met een groep mensen; teamwork, rollen en </a:t>
            </a:r>
          </a:p>
          <a:p>
            <a:pPr marL="285750" indent="-285750">
              <a:buFontTx/>
              <a:buChar char="-"/>
            </a:pPr>
            <a:r>
              <a:rPr lang="nl-NL" dirty="0"/>
              <a:t>Waar kun je dan mee te maken krijgen en hoe ga je daar mee om als professional / groepswerk, communicatie, weerstand </a:t>
            </a:r>
          </a:p>
          <a:p>
            <a:pPr marL="285750" indent="-285750">
              <a:buFontTx/>
              <a:buChar char="-"/>
            </a:pPr>
            <a:r>
              <a:rPr lang="nl-NL" dirty="0"/>
              <a:t>2 lessen ruimte om aan te sluiten bij onderwerpen vanuit jullie community ’s. </a:t>
            </a:r>
          </a:p>
        </p:txBody>
      </p:sp>
    </p:spTree>
    <p:extLst>
      <p:ext uri="{BB962C8B-B14F-4D97-AF65-F5344CB8AC3E}">
        <p14:creationId xmlns:p14="http://schemas.microsoft.com/office/powerpoint/2010/main" val="37031436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739E93DA-BA0C-4FFD-8859-C0D19FF5C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756BD31-FE26-4001-BBDF-8DE801C0A9BB}"/>
              </a:ext>
            </a:extLst>
          </p:cNvPr>
          <p:cNvSpPr>
            <a:spLocks noGrp="1"/>
          </p:cNvSpPr>
          <p:nvPr>
            <p:ph type="title"/>
          </p:nvPr>
        </p:nvSpPr>
        <p:spPr>
          <a:xfrm>
            <a:off x="7331384" y="679731"/>
            <a:ext cx="4171994" cy="3736540"/>
          </a:xfrm>
        </p:spPr>
        <p:txBody>
          <a:bodyPr vert="horz" lIns="91440" tIns="45720" rIns="91440" bIns="45720" rtlCol="0" anchor="b">
            <a:normAutofit/>
          </a:bodyPr>
          <a:lstStyle/>
          <a:p>
            <a:r>
              <a:rPr lang="en-US" sz="6000"/>
              <a:t>Volgende week verder! </a:t>
            </a:r>
          </a:p>
        </p:txBody>
      </p:sp>
      <p:grpSp>
        <p:nvGrpSpPr>
          <p:cNvPr id="74" name="Group 73">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184" y="1"/>
            <a:ext cx="2446384" cy="5777808"/>
            <a:chOff x="329184" y="1"/>
            <a:chExt cx="524256" cy="5777808"/>
          </a:xfrm>
        </p:grpSpPr>
        <p:cxnSp>
          <p:nvCxnSpPr>
            <p:cNvPr id="75" name="Straight Connector 74">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3" y="269325"/>
            <a:ext cx="6116779" cy="620629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Image result for bsr model samr">
            <a:extLst>
              <a:ext uri="{FF2B5EF4-FFF2-40B4-BE49-F238E27FC236}">
                <a16:creationId xmlns:a16="http://schemas.microsoft.com/office/drawing/2014/main" id="{38E59FA0-5305-4845-81E3-9FF2312223B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854" r="9027" b="1"/>
          <a:stretch/>
        </p:blipFill>
        <p:spPr bwMode="auto">
          <a:xfrm>
            <a:off x="942597" y="556118"/>
            <a:ext cx="5608830" cy="5632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447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5AC5FE54-5589-4FC5-881D-DDAEF5858C28}"/>
              </a:ext>
            </a:extLst>
          </p:cNvPr>
          <p:cNvSpPr>
            <a:spLocks noGrp="1"/>
          </p:cNvSpPr>
          <p:nvPr>
            <p:ph type="title"/>
          </p:nvPr>
        </p:nvSpPr>
        <p:spPr>
          <a:xfrm>
            <a:off x="643468" y="623392"/>
            <a:ext cx="3363974" cy="1607060"/>
          </a:xfrm>
          <a:noFill/>
          <a:ln w="19050">
            <a:solidFill>
              <a:schemeClr val="tx1"/>
            </a:solidFill>
          </a:ln>
        </p:spPr>
        <p:txBody>
          <a:bodyPr vert="horz" wrap="square" lIns="91440" tIns="45720" rIns="91440" bIns="45720" rtlCol="0" anchor="ctr">
            <a:normAutofit/>
          </a:bodyPr>
          <a:lstStyle/>
          <a:p>
            <a:pPr algn="ctr"/>
            <a:r>
              <a:rPr lang="en-US" sz="2800" b="1" kern="1200">
                <a:solidFill>
                  <a:schemeClr val="tx1"/>
                </a:solidFill>
                <a:latin typeface="+mj-lt"/>
                <a:ea typeface="+mj-ea"/>
                <a:cs typeface="+mj-cs"/>
              </a:rPr>
              <a:t>Community </a:t>
            </a:r>
            <a:br>
              <a:rPr lang="en-US" sz="2800" b="1" kern="1200">
                <a:solidFill>
                  <a:schemeClr val="tx1"/>
                </a:solidFill>
                <a:latin typeface="+mj-lt"/>
                <a:ea typeface="+mj-ea"/>
                <a:cs typeface="+mj-cs"/>
              </a:rPr>
            </a:br>
            <a:r>
              <a:rPr lang="en-US" sz="2800" b="1" kern="1200">
                <a:solidFill>
                  <a:schemeClr val="tx1"/>
                </a:solidFill>
                <a:latin typeface="+mj-lt"/>
                <a:ea typeface="+mj-ea"/>
                <a:cs typeface="+mj-cs"/>
              </a:rPr>
              <a:t>Gemeenschap </a:t>
            </a:r>
          </a:p>
        </p:txBody>
      </p:sp>
      <p:sp>
        <p:nvSpPr>
          <p:cNvPr id="4" name="Tijdelijke aanduiding voor tekst 3">
            <a:extLst>
              <a:ext uri="{FF2B5EF4-FFF2-40B4-BE49-F238E27FC236}">
                <a16:creationId xmlns:a16="http://schemas.microsoft.com/office/drawing/2014/main" id="{1AEF7E1D-03B7-4D7C-96D0-99A71FD684B4}"/>
              </a:ext>
            </a:extLst>
          </p:cNvPr>
          <p:cNvSpPr>
            <a:spLocks noGrp="1"/>
          </p:cNvSpPr>
          <p:nvPr>
            <p:ph type="body" sz="half" idx="2"/>
          </p:nvPr>
        </p:nvSpPr>
        <p:spPr>
          <a:xfrm>
            <a:off x="643468" y="2638043"/>
            <a:ext cx="3363974" cy="3415623"/>
          </a:xfrm>
        </p:spPr>
        <p:txBody>
          <a:bodyPr vert="horz" lIns="91440" tIns="45720" rIns="91440" bIns="45720" rtlCol="0">
            <a:normAutofit/>
          </a:bodyPr>
          <a:lstStyle/>
          <a:p>
            <a:r>
              <a:rPr lang="en-US" sz="2000" dirty="0" err="1"/>
              <a:t>Een</a:t>
            </a:r>
            <a:r>
              <a:rPr lang="en-US" sz="2000" dirty="0"/>
              <a:t> </a:t>
            </a:r>
            <a:r>
              <a:rPr lang="en-US" sz="2000" dirty="0" err="1"/>
              <a:t>groep</a:t>
            </a:r>
            <a:r>
              <a:rPr lang="en-US" sz="2000" dirty="0"/>
              <a:t> </a:t>
            </a:r>
            <a:r>
              <a:rPr lang="en-US" sz="2000" dirty="0" err="1"/>
              <a:t>mensen</a:t>
            </a:r>
            <a:r>
              <a:rPr lang="en-US" sz="2000" dirty="0"/>
              <a:t> die </a:t>
            </a:r>
            <a:r>
              <a:rPr lang="en-US" sz="2000" dirty="0" err="1"/>
              <a:t>een</a:t>
            </a:r>
            <a:r>
              <a:rPr lang="en-US" sz="2000" dirty="0"/>
              <a:t> </a:t>
            </a:r>
            <a:r>
              <a:rPr lang="en-US" sz="2000" dirty="0" err="1"/>
              <a:t>gemeenschappelijke</a:t>
            </a:r>
            <a:r>
              <a:rPr lang="en-US" sz="2000" dirty="0"/>
              <a:t> </a:t>
            </a:r>
            <a:r>
              <a:rPr lang="en-US" sz="2000" dirty="0" err="1"/>
              <a:t>deler</a:t>
            </a:r>
            <a:r>
              <a:rPr lang="en-US" sz="2000" dirty="0"/>
              <a:t> </a:t>
            </a:r>
            <a:r>
              <a:rPr lang="en-US" sz="2000" dirty="0" err="1"/>
              <a:t>heeft</a:t>
            </a:r>
            <a:r>
              <a:rPr lang="en-US" sz="2000" dirty="0"/>
              <a:t> die binding </a:t>
            </a:r>
            <a:r>
              <a:rPr lang="en-US" sz="2000" dirty="0" err="1"/>
              <a:t>geeft</a:t>
            </a:r>
            <a:r>
              <a:rPr lang="en-US" sz="2000" dirty="0"/>
              <a:t>. </a:t>
            </a:r>
            <a:r>
              <a:rPr lang="en-US" sz="2000" dirty="0" err="1"/>
              <a:t>Dit</a:t>
            </a:r>
            <a:r>
              <a:rPr lang="en-US" sz="2000" dirty="0"/>
              <a:t> </a:t>
            </a:r>
            <a:r>
              <a:rPr lang="en-US" sz="2000" dirty="0" err="1"/>
              <a:t>kan</a:t>
            </a:r>
            <a:r>
              <a:rPr lang="en-US" sz="2000" dirty="0"/>
              <a:t> </a:t>
            </a:r>
            <a:r>
              <a:rPr lang="en-US" sz="2000" dirty="0" err="1"/>
              <a:t>geografisch</a:t>
            </a:r>
            <a:r>
              <a:rPr lang="en-US" sz="2000" dirty="0"/>
              <a:t> </a:t>
            </a:r>
            <a:r>
              <a:rPr lang="en-US" sz="2000" dirty="0" err="1"/>
              <a:t>zijn</a:t>
            </a:r>
            <a:r>
              <a:rPr lang="en-US" sz="2000" dirty="0"/>
              <a:t> (</a:t>
            </a:r>
            <a:r>
              <a:rPr lang="en-US" sz="2000" dirty="0" err="1"/>
              <a:t>straat</a:t>
            </a:r>
            <a:r>
              <a:rPr lang="en-US" sz="2000" dirty="0"/>
              <a:t>, flat, </a:t>
            </a:r>
            <a:r>
              <a:rPr lang="en-US" sz="2000" dirty="0" err="1"/>
              <a:t>buurt</a:t>
            </a:r>
            <a:r>
              <a:rPr lang="en-US" sz="2000" dirty="0"/>
              <a:t>), maar </a:t>
            </a:r>
            <a:r>
              <a:rPr lang="en-US" sz="2000" dirty="0" err="1"/>
              <a:t>ook</a:t>
            </a:r>
            <a:r>
              <a:rPr lang="en-US" sz="2000" dirty="0"/>
              <a:t> op </a:t>
            </a:r>
            <a:r>
              <a:rPr lang="en-US" sz="2000" dirty="0" err="1"/>
              <a:t>andere</a:t>
            </a:r>
            <a:r>
              <a:rPr lang="en-US" sz="2000" dirty="0"/>
              <a:t> </a:t>
            </a:r>
            <a:r>
              <a:rPr lang="en-US" sz="2000" dirty="0" err="1"/>
              <a:t>gebied</a:t>
            </a:r>
            <a:r>
              <a:rPr lang="en-US" sz="2000" dirty="0"/>
              <a:t> (</a:t>
            </a:r>
            <a:r>
              <a:rPr lang="en-US" sz="2000" dirty="0" err="1"/>
              <a:t>werk</a:t>
            </a:r>
            <a:r>
              <a:rPr lang="en-US" sz="2000" dirty="0"/>
              <a:t>, sport, </a:t>
            </a:r>
            <a:r>
              <a:rPr lang="en-US" sz="2000" dirty="0" err="1"/>
              <a:t>religie</a:t>
            </a:r>
            <a:r>
              <a:rPr lang="en-US" sz="2000" dirty="0"/>
              <a:t>, </a:t>
            </a:r>
            <a:r>
              <a:rPr lang="en-US" sz="2000" dirty="0" err="1"/>
              <a:t>etc</a:t>
            </a:r>
            <a:r>
              <a:rPr lang="en-US" sz="2000" dirty="0"/>
              <a:t> </a:t>
            </a:r>
            <a:r>
              <a:rPr lang="en-US" sz="2000" dirty="0" err="1"/>
              <a:t>etc</a:t>
            </a:r>
            <a:r>
              <a:rPr lang="en-US" sz="2000" dirty="0"/>
              <a:t>). </a:t>
            </a:r>
            <a:r>
              <a:rPr lang="en-US" sz="2000" dirty="0" err="1"/>
              <a:t>Belangrijkste</a:t>
            </a:r>
            <a:r>
              <a:rPr lang="en-US" sz="2000" dirty="0"/>
              <a:t> is </a:t>
            </a:r>
            <a:r>
              <a:rPr lang="en-US" sz="2000" dirty="0" err="1"/>
              <a:t>dat</a:t>
            </a:r>
            <a:r>
              <a:rPr lang="en-US" sz="2000" dirty="0"/>
              <a:t> </a:t>
            </a:r>
            <a:r>
              <a:rPr lang="en-US" sz="2000" dirty="0" err="1"/>
              <a:t>er</a:t>
            </a:r>
            <a:r>
              <a:rPr lang="en-US" sz="2000" dirty="0"/>
              <a:t> contact, </a:t>
            </a:r>
            <a:r>
              <a:rPr lang="en-US" sz="2000" dirty="0" err="1"/>
              <a:t>herkenning</a:t>
            </a:r>
            <a:r>
              <a:rPr lang="en-US" sz="2000" dirty="0"/>
              <a:t> </a:t>
            </a:r>
            <a:r>
              <a:rPr lang="en-US" sz="2000" dirty="0" err="1"/>
              <a:t>en</a:t>
            </a:r>
            <a:r>
              <a:rPr lang="en-US" sz="2000" dirty="0"/>
              <a:t> </a:t>
            </a:r>
            <a:r>
              <a:rPr lang="en-US" sz="2000" dirty="0" err="1"/>
              <a:t>gedragen</a:t>
            </a:r>
            <a:r>
              <a:rPr lang="en-US" sz="2000" dirty="0"/>
              <a:t> </a:t>
            </a:r>
            <a:r>
              <a:rPr lang="en-US" sz="2000" dirty="0" err="1"/>
              <a:t>doelstelling</a:t>
            </a:r>
            <a:r>
              <a:rPr lang="en-US" sz="2000" dirty="0"/>
              <a:t> is</a:t>
            </a:r>
          </a:p>
        </p:txBody>
      </p:sp>
      <p:pic>
        <p:nvPicPr>
          <p:cNvPr id="5" name="Afbeelding 4">
            <a:extLst>
              <a:ext uri="{FF2B5EF4-FFF2-40B4-BE49-F238E27FC236}">
                <a16:creationId xmlns:a16="http://schemas.microsoft.com/office/drawing/2014/main" id="{F2990DFF-38AC-40E6-A939-D6000351FC59}"/>
              </a:ext>
            </a:extLst>
          </p:cNvPr>
          <p:cNvPicPr>
            <a:picLocks noChangeAspect="1"/>
          </p:cNvPicPr>
          <p:nvPr/>
        </p:nvPicPr>
        <p:blipFill>
          <a:blip r:embed="rId2"/>
          <a:stretch>
            <a:fillRect/>
          </a:stretch>
        </p:blipFill>
        <p:spPr>
          <a:xfrm>
            <a:off x="5718048" y="643467"/>
            <a:ext cx="5410199" cy="5410199"/>
          </a:xfrm>
          <a:prstGeom prst="rect">
            <a:avLst/>
          </a:prstGeom>
        </p:spPr>
      </p:pic>
      <p:sp>
        <p:nvSpPr>
          <p:cNvPr id="6" name="Rechthoek 5">
            <a:extLst>
              <a:ext uri="{FF2B5EF4-FFF2-40B4-BE49-F238E27FC236}">
                <a16:creationId xmlns:a16="http://schemas.microsoft.com/office/drawing/2014/main" id="{9332D09D-CF83-41E2-86F4-2350CCE261F9}"/>
              </a:ext>
            </a:extLst>
          </p:cNvPr>
          <p:cNvSpPr/>
          <p:nvPr/>
        </p:nvSpPr>
        <p:spPr>
          <a:xfrm>
            <a:off x="6096000" y="6214533"/>
            <a:ext cx="4863767" cy="369332"/>
          </a:xfrm>
          <a:prstGeom prst="rect">
            <a:avLst/>
          </a:prstGeom>
        </p:spPr>
        <p:txBody>
          <a:bodyPr wrap="none">
            <a:spAutoFit/>
          </a:bodyPr>
          <a:lstStyle/>
          <a:p>
            <a:r>
              <a:rPr lang="nl-NL" dirty="0">
                <a:hlinkClick r:id="rId3"/>
              </a:rPr>
              <a:t>https://www.youtube.com/watch?v=o5RiTnhbBr0</a:t>
            </a:r>
            <a:endParaRPr lang="nl-NL" dirty="0"/>
          </a:p>
        </p:txBody>
      </p:sp>
    </p:spTree>
    <p:extLst>
      <p:ext uri="{BB962C8B-B14F-4D97-AF65-F5344CB8AC3E}">
        <p14:creationId xmlns:p14="http://schemas.microsoft.com/office/powerpoint/2010/main" val="141800813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Freeform: Shape 136">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ectangle 138">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5" name="Isosceles Triangle 144">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bouwstenen community building">
            <a:extLst>
              <a:ext uri="{FF2B5EF4-FFF2-40B4-BE49-F238E27FC236}">
                <a16:creationId xmlns:a16="http://schemas.microsoft.com/office/drawing/2014/main" id="{73F6EFC9-4824-40CA-8EAF-7E7B1E15289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81956" y="643467"/>
            <a:ext cx="7428088" cy="557106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47" name="Isosceles Triangle 146">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hthoek 1">
            <a:extLst>
              <a:ext uri="{FF2B5EF4-FFF2-40B4-BE49-F238E27FC236}">
                <a16:creationId xmlns:a16="http://schemas.microsoft.com/office/drawing/2014/main" id="{7FDA8A0E-0D43-408B-9970-C782FF30E7AB}"/>
              </a:ext>
            </a:extLst>
          </p:cNvPr>
          <p:cNvSpPr/>
          <p:nvPr/>
        </p:nvSpPr>
        <p:spPr>
          <a:xfrm>
            <a:off x="5974813" y="3244334"/>
            <a:ext cx="242374" cy="369332"/>
          </a:xfrm>
          <a:prstGeom prst="rect">
            <a:avLst/>
          </a:prstGeom>
        </p:spPr>
        <p:txBody>
          <a:bodyPr wrap="none">
            <a:spAutoFit/>
          </a:bodyPr>
          <a:lstStyle/>
          <a:p>
            <a:r>
              <a:rPr lang="nl-NL" dirty="0">
                <a:solidFill>
                  <a:srgbClr val="000000"/>
                </a:solidFill>
                <a:latin typeface="Times New Roman" panose="02020603050405020304" pitchFamily="18" charset="0"/>
              </a:rPr>
              <a:t> </a:t>
            </a:r>
            <a:endParaRPr lang="nl-NL" dirty="0"/>
          </a:p>
        </p:txBody>
      </p:sp>
      <p:sp>
        <p:nvSpPr>
          <p:cNvPr id="3" name="Rechthoek 2">
            <a:extLst>
              <a:ext uri="{FF2B5EF4-FFF2-40B4-BE49-F238E27FC236}">
                <a16:creationId xmlns:a16="http://schemas.microsoft.com/office/drawing/2014/main" id="{81D0BD62-3DE1-451A-9BD0-3CB7C7C6C982}"/>
              </a:ext>
            </a:extLst>
          </p:cNvPr>
          <p:cNvSpPr/>
          <p:nvPr/>
        </p:nvSpPr>
        <p:spPr>
          <a:xfrm>
            <a:off x="5974813" y="3244334"/>
            <a:ext cx="242374" cy="369332"/>
          </a:xfrm>
          <a:prstGeom prst="rect">
            <a:avLst/>
          </a:prstGeom>
        </p:spPr>
        <p:txBody>
          <a:bodyPr wrap="none">
            <a:spAutoFit/>
          </a:bodyPr>
          <a:lstStyle/>
          <a:p>
            <a:r>
              <a:rPr lang="nl-NL" dirty="0">
                <a:solidFill>
                  <a:srgbClr val="000000"/>
                </a:solidFill>
                <a:latin typeface="Times New Roman" panose="02020603050405020304" pitchFamily="18" charset="0"/>
              </a:rPr>
              <a:t> </a:t>
            </a:r>
            <a:endParaRPr lang="nl-NL" dirty="0"/>
          </a:p>
        </p:txBody>
      </p:sp>
      <p:sp>
        <p:nvSpPr>
          <p:cNvPr id="4" name="Rechthoek 3">
            <a:extLst>
              <a:ext uri="{FF2B5EF4-FFF2-40B4-BE49-F238E27FC236}">
                <a16:creationId xmlns:a16="http://schemas.microsoft.com/office/drawing/2014/main" id="{CC014B90-D57A-422F-8656-F9191D3D6292}"/>
              </a:ext>
            </a:extLst>
          </p:cNvPr>
          <p:cNvSpPr/>
          <p:nvPr/>
        </p:nvSpPr>
        <p:spPr>
          <a:xfrm>
            <a:off x="5977217" y="3244334"/>
            <a:ext cx="237566" cy="369332"/>
          </a:xfrm>
          <a:prstGeom prst="rect">
            <a:avLst/>
          </a:prstGeom>
        </p:spPr>
        <p:txBody>
          <a:bodyPr wrap="none">
            <a:spAutoFit/>
          </a:bodyPr>
          <a:lstStyle/>
          <a:p>
            <a:r>
              <a:rPr lang="nl-NL" dirty="0"/>
              <a:t> </a:t>
            </a:r>
          </a:p>
        </p:txBody>
      </p:sp>
      <p:sp>
        <p:nvSpPr>
          <p:cNvPr id="5" name="Rechthoek 4">
            <a:extLst>
              <a:ext uri="{FF2B5EF4-FFF2-40B4-BE49-F238E27FC236}">
                <a16:creationId xmlns:a16="http://schemas.microsoft.com/office/drawing/2014/main" id="{69031E2C-CFBC-4897-BED7-D645B270ED09}"/>
              </a:ext>
            </a:extLst>
          </p:cNvPr>
          <p:cNvSpPr/>
          <p:nvPr/>
        </p:nvSpPr>
        <p:spPr>
          <a:xfrm>
            <a:off x="5974813" y="3244334"/>
            <a:ext cx="242374" cy="369332"/>
          </a:xfrm>
          <a:prstGeom prst="rect">
            <a:avLst/>
          </a:prstGeom>
        </p:spPr>
        <p:txBody>
          <a:bodyPr wrap="none">
            <a:spAutoFit/>
          </a:bodyPr>
          <a:lstStyle/>
          <a:p>
            <a:r>
              <a:rPr lang="nl-NL" dirty="0">
                <a:solidFill>
                  <a:srgbClr val="000000"/>
                </a:solidFill>
                <a:latin typeface="Times New Roman" panose="02020603050405020304" pitchFamily="18" charset="0"/>
              </a:rPr>
              <a:t> </a:t>
            </a:r>
            <a:endParaRPr lang="nl-NL" dirty="0"/>
          </a:p>
        </p:txBody>
      </p:sp>
      <p:sp>
        <p:nvSpPr>
          <p:cNvPr id="8" name="Rechthoek 7">
            <a:extLst>
              <a:ext uri="{FF2B5EF4-FFF2-40B4-BE49-F238E27FC236}">
                <a16:creationId xmlns:a16="http://schemas.microsoft.com/office/drawing/2014/main" id="{98BA8BCA-CC0D-4F68-A119-273CD1ECE12E}"/>
              </a:ext>
            </a:extLst>
          </p:cNvPr>
          <p:cNvSpPr/>
          <p:nvPr/>
        </p:nvSpPr>
        <p:spPr>
          <a:xfrm>
            <a:off x="5974813" y="3244334"/>
            <a:ext cx="242374" cy="369332"/>
          </a:xfrm>
          <a:prstGeom prst="rect">
            <a:avLst/>
          </a:prstGeom>
        </p:spPr>
        <p:txBody>
          <a:bodyPr wrap="none">
            <a:spAutoFit/>
          </a:bodyPr>
          <a:lstStyle/>
          <a:p>
            <a:r>
              <a:rPr lang="nl-NL" dirty="0">
                <a:solidFill>
                  <a:srgbClr val="000000"/>
                </a:solidFill>
                <a:latin typeface="Times New Roman" panose="02020603050405020304" pitchFamily="18" charset="0"/>
              </a:rPr>
              <a:t> </a:t>
            </a:r>
            <a:endParaRPr lang="nl-NL" dirty="0"/>
          </a:p>
        </p:txBody>
      </p:sp>
      <p:sp>
        <p:nvSpPr>
          <p:cNvPr id="9" name="Rechthoek 8">
            <a:extLst>
              <a:ext uri="{FF2B5EF4-FFF2-40B4-BE49-F238E27FC236}">
                <a16:creationId xmlns:a16="http://schemas.microsoft.com/office/drawing/2014/main" id="{ACFEC241-71D1-4839-8748-3BC0C3F6BEFA}"/>
              </a:ext>
            </a:extLst>
          </p:cNvPr>
          <p:cNvSpPr/>
          <p:nvPr/>
        </p:nvSpPr>
        <p:spPr>
          <a:xfrm>
            <a:off x="5974813" y="3244334"/>
            <a:ext cx="242374" cy="369332"/>
          </a:xfrm>
          <a:prstGeom prst="rect">
            <a:avLst/>
          </a:prstGeom>
        </p:spPr>
        <p:txBody>
          <a:bodyPr wrap="none">
            <a:spAutoFit/>
          </a:bodyPr>
          <a:lstStyle/>
          <a:p>
            <a:r>
              <a:rPr lang="nl-NL" dirty="0">
                <a:solidFill>
                  <a:srgbClr val="000000"/>
                </a:solidFill>
                <a:latin typeface="Times New Roman" panose="02020603050405020304" pitchFamily="18" charset="0"/>
              </a:rPr>
              <a:t> </a:t>
            </a:r>
            <a:endParaRPr lang="nl-NL" dirty="0"/>
          </a:p>
        </p:txBody>
      </p:sp>
      <p:sp>
        <p:nvSpPr>
          <p:cNvPr id="6" name="Pijl: links 5">
            <a:extLst>
              <a:ext uri="{FF2B5EF4-FFF2-40B4-BE49-F238E27FC236}">
                <a16:creationId xmlns:a16="http://schemas.microsoft.com/office/drawing/2014/main" id="{B083E51D-F290-46D6-8607-756D1A38F779}"/>
              </a:ext>
            </a:extLst>
          </p:cNvPr>
          <p:cNvSpPr/>
          <p:nvPr/>
        </p:nvSpPr>
        <p:spPr>
          <a:xfrm>
            <a:off x="9241790" y="4588114"/>
            <a:ext cx="1869440" cy="8839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Vandaag! </a:t>
            </a:r>
          </a:p>
        </p:txBody>
      </p:sp>
    </p:spTree>
    <p:extLst>
      <p:ext uri="{BB962C8B-B14F-4D97-AF65-F5344CB8AC3E}">
        <p14:creationId xmlns:p14="http://schemas.microsoft.com/office/powerpoint/2010/main" val="1325200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63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9888C1A-E7F2-4207-9DB5-D2E19D4BC3CD}"/>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anchor="ctr">
            <a:normAutofit/>
          </a:bodyPr>
          <a:lstStyle/>
          <a:p>
            <a:pPr algn="ctr"/>
            <a:r>
              <a:rPr lang="nl-NL" sz="2600">
                <a:solidFill>
                  <a:srgbClr val="FFFFFF"/>
                </a:solidFill>
              </a:rPr>
              <a:t>LA 1 voor CVB voor SW: </a:t>
            </a:r>
          </a:p>
        </p:txBody>
      </p:sp>
      <p:pic>
        <p:nvPicPr>
          <p:cNvPr id="3" name="Afbeelding 2">
            <a:extLst>
              <a:ext uri="{FF2B5EF4-FFF2-40B4-BE49-F238E27FC236}">
                <a16:creationId xmlns:a16="http://schemas.microsoft.com/office/drawing/2014/main" id="{30A908DF-72B9-4DE6-A554-C8AF8931D705}"/>
              </a:ext>
            </a:extLst>
          </p:cNvPr>
          <p:cNvPicPr>
            <a:picLocks noChangeAspect="1"/>
          </p:cNvPicPr>
          <p:nvPr/>
        </p:nvPicPr>
        <p:blipFill>
          <a:blip r:embed="rId2"/>
          <a:stretch>
            <a:fillRect/>
          </a:stretch>
        </p:blipFill>
        <p:spPr>
          <a:xfrm>
            <a:off x="4038600" y="1405624"/>
            <a:ext cx="7188199" cy="4043363"/>
          </a:xfrm>
          <a:prstGeom prst="rect">
            <a:avLst/>
          </a:prstGeom>
        </p:spPr>
      </p:pic>
    </p:spTree>
    <p:extLst>
      <p:ext uri="{BB962C8B-B14F-4D97-AF65-F5344CB8AC3E}">
        <p14:creationId xmlns:p14="http://schemas.microsoft.com/office/powerpoint/2010/main" val="4152730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65AA591C-131E-4CF4-9D10-788C92B02C60}"/>
              </a:ext>
            </a:extLst>
          </p:cNvPr>
          <p:cNvPicPr>
            <a:picLocks noChangeAspect="1"/>
          </p:cNvPicPr>
          <p:nvPr/>
        </p:nvPicPr>
        <p:blipFill rotWithShape="1">
          <a:blip r:embed="rId2"/>
          <a:srcRect/>
          <a:stretch/>
        </p:blipFill>
        <p:spPr>
          <a:xfrm>
            <a:off x="20" y="10"/>
            <a:ext cx="12191980" cy="6857990"/>
          </a:xfrm>
          <a:prstGeom prst="rect">
            <a:avLst/>
          </a:prstGeom>
        </p:spPr>
      </p:pic>
      <p:sp>
        <p:nvSpPr>
          <p:cNvPr id="2" name="Rechthoek 1">
            <a:extLst>
              <a:ext uri="{FF2B5EF4-FFF2-40B4-BE49-F238E27FC236}">
                <a16:creationId xmlns:a16="http://schemas.microsoft.com/office/drawing/2014/main" id="{B14DC0D6-312D-4C06-8A8A-4059DFB2AC2E}"/>
              </a:ext>
            </a:extLst>
          </p:cNvPr>
          <p:cNvSpPr/>
          <p:nvPr/>
        </p:nvSpPr>
        <p:spPr>
          <a:xfrm>
            <a:off x="5974813" y="3244334"/>
            <a:ext cx="242374" cy="369332"/>
          </a:xfrm>
          <a:prstGeom prst="rect">
            <a:avLst/>
          </a:prstGeom>
        </p:spPr>
        <p:txBody>
          <a:bodyPr wrap="none">
            <a:spAutoFit/>
          </a:bodyPr>
          <a:lstStyle/>
          <a:p>
            <a:pPr>
              <a:spcAft>
                <a:spcPts val="600"/>
              </a:spcAft>
            </a:pPr>
            <a:r>
              <a:rPr lang="nl-NL" dirty="0">
                <a:solidFill>
                  <a:srgbClr val="000000"/>
                </a:solidFill>
                <a:latin typeface="Times New Roman" panose="02020603050405020304" pitchFamily="18" charset="0"/>
              </a:rPr>
              <a:t> </a:t>
            </a:r>
            <a:endParaRPr lang="nl-NL"/>
          </a:p>
        </p:txBody>
      </p:sp>
      <p:sp>
        <p:nvSpPr>
          <p:cNvPr id="3" name="Rechthoek 2">
            <a:extLst>
              <a:ext uri="{FF2B5EF4-FFF2-40B4-BE49-F238E27FC236}">
                <a16:creationId xmlns:a16="http://schemas.microsoft.com/office/drawing/2014/main" id="{35F1B0C2-203C-4F1D-9099-9E41CB47922F}"/>
              </a:ext>
            </a:extLst>
          </p:cNvPr>
          <p:cNvSpPr/>
          <p:nvPr/>
        </p:nvSpPr>
        <p:spPr>
          <a:xfrm>
            <a:off x="5977217" y="3244334"/>
            <a:ext cx="237566" cy="369332"/>
          </a:xfrm>
          <a:prstGeom prst="rect">
            <a:avLst/>
          </a:prstGeom>
        </p:spPr>
        <p:txBody>
          <a:bodyPr wrap="none">
            <a:spAutoFit/>
          </a:bodyPr>
          <a:lstStyle/>
          <a:p>
            <a:pPr>
              <a:spcAft>
                <a:spcPts val="600"/>
              </a:spcAft>
            </a:pPr>
            <a:r>
              <a:rPr lang="nl-NL" dirty="0"/>
              <a:t> </a:t>
            </a:r>
            <a:endParaRPr lang="nl-NL"/>
          </a:p>
        </p:txBody>
      </p:sp>
      <p:sp>
        <p:nvSpPr>
          <p:cNvPr id="5" name="Rechthoek 4">
            <a:extLst>
              <a:ext uri="{FF2B5EF4-FFF2-40B4-BE49-F238E27FC236}">
                <a16:creationId xmlns:a16="http://schemas.microsoft.com/office/drawing/2014/main" id="{A04B9288-10F1-40A2-A685-640D9A1F89F2}"/>
              </a:ext>
            </a:extLst>
          </p:cNvPr>
          <p:cNvSpPr/>
          <p:nvPr/>
        </p:nvSpPr>
        <p:spPr>
          <a:xfrm>
            <a:off x="5974813" y="3244334"/>
            <a:ext cx="242374" cy="369332"/>
          </a:xfrm>
          <a:prstGeom prst="rect">
            <a:avLst/>
          </a:prstGeom>
        </p:spPr>
        <p:txBody>
          <a:bodyPr wrap="none">
            <a:spAutoFit/>
          </a:bodyPr>
          <a:lstStyle/>
          <a:p>
            <a:pPr>
              <a:spcAft>
                <a:spcPts val="600"/>
              </a:spcAft>
            </a:pPr>
            <a:r>
              <a:rPr lang="nl-NL" dirty="0">
                <a:solidFill>
                  <a:srgbClr val="000000"/>
                </a:solidFill>
                <a:latin typeface="Times New Roman" panose="02020603050405020304" pitchFamily="18" charset="0"/>
              </a:rPr>
              <a:t> </a:t>
            </a:r>
            <a:endParaRPr lang="nl-NL"/>
          </a:p>
        </p:txBody>
      </p:sp>
      <p:sp>
        <p:nvSpPr>
          <p:cNvPr id="6" name="Rechthoek 5">
            <a:extLst>
              <a:ext uri="{FF2B5EF4-FFF2-40B4-BE49-F238E27FC236}">
                <a16:creationId xmlns:a16="http://schemas.microsoft.com/office/drawing/2014/main" id="{101C7B7F-7949-40FA-AA0E-19DB77F8E906}"/>
              </a:ext>
            </a:extLst>
          </p:cNvPr>
          <p:cNvSpPr/>
          <p:nvPr/>
        </p:nvSpPr>
        <p:spPr>
          <a:xfrm>
            <a:off x="5974813" y="3244334"/>
            <a:ext cx="242374" cy="369332"/>
          </a:xfrm>
          <a:prstGeom prst="rect">
            <a:avLst/>
          </a:prstGeom>
        </p:spPr>
        <p:txBody>
          <a:bodyPr wrap="none">
            <a:spAutoFit/>
          </a:bodyPr>
          <a:lstStyle/>
          <a:p>
            <a:pPr>
              <a:spcAft>
                <a:spcPts val="600"/>
              </a:spcAft>
            </a:pPr>
            <a:r>
              <a:rPr lang="nl-NL" dirty="0">
                <a:solidFill>
                  <a:srgbClr val="000000"/>
                </a:solidFill>
                <a:latin typeface="Times New Roman" panose="02020603050405020304" pitchFamily="18" charset="0"/>
              </a:rPr>
              <a:t> </a:t>
            </a:r>
            <a:endParaRPr lang="nl-NL"/>
          </a:p>
        </p:txBody>
      </p:sp>
    </p:spTree>
    <p:extLst>
      <p:ext uri="{BB962C8B-B14F-4D97-AF65-F5344CB8AC3E}">
        <p14:creationId xmlns:p14="http://schemas.microsoft.com/office/powerpoint/2010/main" val="4171528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11800C1-7178-4DC4-A66F-ECCDC1BDBCCC}"/>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Communicatie met bewoners</a:t>
            </a:r>
          </a:p>
        </p:txBody>
      </p:sp>
      <p:cxnSp>
        <p:nvCxnSpPr>
          <p:cNvPr id="73" name="Straight Connector 7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Afbeelding 2" descr="Afbeelding met tekening&#10;&#10;Automatisch gegenereerde beschrijving">
            <a:extLst>
              <a:ext uri="{FF2B5EF4-FFF2-40B4-BE49-F238E27FC236}">
                <a16:creationId xmlns:a16="http://schemas.microsoft.com/office/drawing/2014/main" id="{D3D92BEC-FB9A-4588-9581-00B6B827A4CD}"/>
              </a:ext>
            </a:extLst>
          </p:cNvPr>
          <p:cNvPicPr>
            <a:picLocks noChangeAspect="1"/>
          </p:cNvPicPr>
          <p:nvPr/>
        </p:nvPicPr>
        <p:blipFill>
          <a:blip r:embed="rId2"/>
          <a:stretch>
            <a:fillRect/>
          </a:stretch>
        </p:blipFill>
        <p:spPr>
          <a:xfrm>
            <a:off x="331567" y="2487350"/>
            <a:ext cx="5455917" cy="3876572"/>
          </a:xfrm>
          <a:prstGeom prst="rect">
            <a:avLst/>
          </a:prstGeom>
        </p:spPr>
      </p:pic>
      <p:cxnSp>
        <p:nvCxnSpPr>
          <p:cNvPr id="75" name="Straight Connector 7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26" name="Picture 2" descr="Image result for zender boodschap ontvanger schema">
            <a:extLst>
              <a:ext uri="{FF2B5EF4-FFF2-40B4-BE49-F238E27FC236}">
                <a16:creationId xmlns:a16="http://schemas.microsoft.com/office/drawing/2014/main" id="{1AE67036-7303-4C6F-A815-3434D2E0964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45073" y="3465799"/>
            <a:ext cx="5455917" cy="1919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751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B3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hthoek 1">
            <a:extLst>
              <a:ext uri="{FF2B5EF4-FFF2-40B4-BE49-F238E27FC236}">
                <a16:creationId xmlns:a16="http://schemas.microsoft.com/office/drawing/2014/main" id="{CA31C20F-C3A5-4AAD-88CF-4E47C334F796}"/>
              </a:ext>
            </a:extLst>
          </p:cNvPr>
          <p:cNvSpPr/>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lnSpc>
                <a:spcPct val="90000"/>
              </a:lnSpc>
              <a:spcBef>
                <a:spcPct val="0"/>
              </a:spcBef>
              <a:spcAft>
                <a:spcPts val="800"/>
              </a:spcAft>
            </a:pPr>
            <a:r>
              <a:rPr lang="en-US" sz="1600" kern="1200">
                <a:solidFill>
                  <a:srgbClr val="FFFFFF"/>
                </a:solidFill>
                <a:latin typeface="+mj-lt"/>
                <a:ea typeface="+mj-ea"/>
                <a:cs typeface="+mj-cs"/>
              </a:rPr>
              <a:t> </a:t>
            </a:r>
          </a:p>
          <a:p>
            <a:pPr algn="ctr">
              <a:lnSpc>
                <a:spcPct val="90000"/>
              </a:lnSpc>
              <a:spcBef>
                <a:spcPct val="0"/>
              </a:spcBef>
              <a:spcAft>
                <a:spcPts val="0"/>
              </a:spcAft>
            </a:pPr>
            <a:r>
              <a:rPr lang="en-US" sz="1600" b="1" kern="1200">
                <a:solidFill>
                  <a:srgbClr val="FFFFFF"/>
                </a:solidFill>
                <a:latin typeface="+mj-lt"/>
                <a:ea typeface="+mj-ea"/>
                <a:cs typeface="+mj-cs"/>
              </a:rPr>
              <a:t>Betrek inwoners op een manier die bij hen past!</a:t>
            </a:r>
            <a:endParaRPr lang="en-US" sz="1600" kern="1200">
              <a:solidFill>
                <a:srgbClr val="FFFFFF"/>
              </a:solidFill>
              <a:latin typeface="+mj-lt"/>
              <a:ea typeface="+mj-ea"/>
              <a:cs typeface="+mj-cs"/>
            </a:endParaRPr>
          </a:p>
          <a:p>
            <a:pPr algn="ctr">
              <a:lnSpc>
                <a:spcPct val="90000"/>
              </a:lnSpc>
              <a:spcBef>
                <a:spcPct val="0"/>
              </a:spcBef>
            </a:pPr>
            <a:r>
              <a:rPr lang="en-US" sz="1600" kern="1200">
                <a:solidFill>
                  <a:srgbClr val="FFFFFF"/>
                </a:solidFill>
                <a:latin typeface="+mj-lt"/>
                <a:ea typeface="+mj-ea"/>
                <a:cs typeface="+mj-cs"/>
              </a:rPr>
              <a:t>Model van Citizens: </a:t>
            </a:r>
          </a:p>
          <a:p>
            <a:pPr algn="ctr">
              <a:lnSpc>
                <a:spcPct val="90000"/>
              </a:lnSpc>
              <a:spcBef>
                <a:spcPct val="0"/>
              </a:spcBef>
            </a:pPr>
            <a:r>
              <a:rPr lang="en-US" sz="1600" kern="1200">
                <a:solidFill>
                  <a:srgbClr val="FFFFFF"/>
                </a:solidFill>
                <a:latin typeface="+mj-lt"/>
                <a:ea typeface="+mj-ea"/>
                <a:cs typeface="+mj-cs"/>
              </a:rPr>
              <a:t> </a:t>
            </a:r>
          </a:p>
        </p:txBody>
      </p:sp>
      <p:pic>
        <p:nvPicPr>
          <p:cNvPr id="4" name="Afbeelding 3" descr="Betrokkenheidsprofielen participatie inwoners gemeente">
            <a:extLst>
              <a:ext uri="{FF2B5EF4-FFF2-40B4-BE49-F238E27FC236}">
                <a16:creationId xmlns:a16="http://schemas.microsoft.com/office/drawing/2014/main" id="{21E26662-8ED4-4148-834D-FC4EE7D5CEB6}"/>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3677920" y="812800"/>
            <a:ext cx="8381999" cy="5553635"/>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10" name="Tekstballon: rechthoek 9">
            <a:extLst>
              <a:ext uri="{FF2B5EF4-FFF2-40B4-BE49-F238E27FC236}">
                <a16:creationId xmlns:a16="http://schemas.microsoft.com/office/drawing/2014/main" id="{B5A2D324-3F5F-4E45-A88D-D921B0E2A0D0}"/>
              </a:ext>
            </a:extLst>
          </p:cNvPr>
          <p:cNvSpPr/>
          <p:nvPr/>
        </p:nvSpPr>
        <p:spPr>
          <a:xfrm rot="20491941">
            <a:off x="490477" y="571712"/>
            <a:ext cx="2105025" cy="1200150"/>
          </a:xfrm>
          <a:prstGeom prst="wedgeRectCallout">
            <a:avLst>
              <a:gd name="adj1" fmla="val -9007"/>
              <a:gd name="adj2" fmla="val 126478"/>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latin typeface="Bradley Hand ITC" panose="03070402050302030203" pitchFamily="66" charset="0"/>
              </a:rPr>
              <a:t>Wie wil je bereiken?</a:t>
            </a:r>
          </a:p>
        </p:txBody>
      </p:sp>
    </p:spTree>
    <p:extLst>
      <p:ext uri="{BB962C8B-B14F-4D97-AF65-F5344CB8AC3E}">
        <p14:creationId xmlns:p14="http://schemas.microsoft.com/office/powerpoint/2010/main" val="279813476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6277287-1D0A-4254-83EE-BB83AB486221}">
  <ds:schemaRefs>
    <ds:schemaRef ds:uri="http://schemas.microsoft.com/sharepoint/v3/contenttype/forms"/>
  </ds:schemaRefs>
</ds:datastoreItem>
</file>

<file path=customXml/itemProps2.xml><?xml version="1.0" encoding="utf-8"?>
<ds:datastoreItem xmlns:ds="http://schemas.openxmlformats.org/officeDocument/2006/customXml" ds:itemID="{B154E8DF-403E-467E-ABBB-10DE436F89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13681E-911E-4312-8D20-E9EF22F891E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51</TotalTime>
  <Words>2009</Words>
  <Application>Microsoft Office PowerPoint</Application>
  <PresentationFormat>Breedbeeld</PresentationFormat>
  <Paragraphs>172</Paragraphs>
  <Slides>30</Slides>
  <Notes>1</Notes>
  <HiddenSlides>0</HiddenSlides>
  <MMClips>0</MMClips>
  <ScaleCrop>false</ScaleCrop>
  <HeadingPairs>
    <vt:vector size="6" baseType="variant">
      <vt:variant>
        <vt:lpstr>Gebruikte lettertypen</vt:lpstr>
      </vt:variant>
      <vt:variant>
        <vt:i4>8</vt:i4>
      </vt:variant>
      <vt:variant>
        <vt:lpstr>Thema</vt:lpstr>
      </vt:variant>
      <vt:variant>
        <vt:i4>2</vt:i4>
      </vt:variant>
      <vt:variant>
        <vt:lpstr>Diatitels</vt:lpstr>
      </vt:variant>
      <vt:variant>
        <vt:i4>30</vt:i4>
      </vt:variant>
    </vt:vector>
  </HeadingPairs>
  <TitlesOfParts>
    <vt:vector size="40" baseType="lpstr">
      <vt:lpstr>Arial</vt:lpstr>
      <vt:lpstr>Bradley Hand ITC</vt:lpstr>
      <vt:lpstr>Calibri</vt:lpstr>
      <vt:lpstr>Calibri Light</vt:lpstr>
      <vt:lpstr>Eras Light ITC</vt:lpstr>
      <vt:lpstr>Segoe UI</vt:lpstr>
      <vt:lpstr>Times New Roman</vt:lpstr>
      <vt:lpstr>Verdana</vt:lpstr>
      <vt:lpstr>Kantoorthema</vt:lpstr>
      <vt:lpstr>1_Office-thema</vt:lpstr>
      <vt:lpstr>Stad en Wijk lj2 p3</vt:lpstr>
      <vt:lpstr>Programma  </vt:lpstr>
      <vt:lpstr>PowerPoint-presentatie</vt:lpstr>
      <vt:lpstr>Community  Gemeenschap </vt:lpstr>
      <vt:lpstr>PowerPoint-presentatie</vt:lpstr>
      <vt:lpstr>LA 1 voor CVB voor SW: </vt:lpstr>
      <vt:lpstr>PowerPoint-presentatie</vt:lpstr>
      <vt:lpstr>Communicatie met bewoners</vt:lpstr>
      <vt:lpstr>PowerPoint-presentatie</vt:lpstr>
      <vt:lpstr>Middelen voor communicatie </vt:lpstr>
      <vt:lpstr>Werken met groepen mensen</vt:lpstr>
      <vt:lpstr>Een paar begrippen over groepen: </vt:lpstr>
      <vt:lpstr>PowerPoint-presentatie</vt:lpstr>
      <vt:lpstr>PowerPoint-presentatie</vt:lpstr>
      <vt:lpstr>PowerPoint-presentatie</vt:lpstr>
      <vt:lpstr>PowerPoint-presentatie</vt:lpstr>
      <vt:lpstr>Leefstijlen 1: model van Motivaction </vt:lpstr>
      <vt:lpstr>PowerPoint-presentatie</vt:lpstr>
      <vt:lpstr>PowerPoint-presentatie</vt:lpstr>
      <vt:lpstr>PowerPoint-presentatie</vt:lpstr>
      <vt:lpstr>PowerPoint-presentatie</vt:lpstr>
      <vt:lpstr>3. BSR model voor participatie door leefstijlgroepen</vt:lpstr>
      <vt:lpstr>PowerPoint-presentatie</vt:lpstr>
      <vt:lpstr>PowerPoint-presentatie</vt:lpstr>
      <vt:lpstr>PowerPoint-presentatie</vt:lpstr>
      <vt:lpstr>PowerPoint-presentatie</vt:lpstr>
      <vt:lpstr>‘De doelgroep’</vt:lpstr>
      <vt:lpstr>PowerPoint-presentatie</vt:lpstr>
      <vt:lpstr> Groepsstructuur  </vt:lpstr>
      <vt:lpstr>Volgende week verder!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 en Wijk lj2 p3</dc:title>
  <dc:creator>Pascalle Cup</dc:creator>
  <cp:lastModifiedBy>Pascalle Cup</cp:lastModifiedBy>
  <cp:revision>1</cp:revision>
  <dcterms:created xsi:type="dcterms:W3CDTF">2020-03-01T18:59:23Z</dcterms:created>
  <dcterms:modified xsi:type="dcterms:W3CDTF">2020-03-01T19:54:11Z</dcterms:modified>
</cp:coreProperties>
</file>